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a45242d63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a45242d6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7f7646ba39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7f7646ba39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f7646ba39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f7646ba39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7f7646ba3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7f7646ba3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7f7646ba3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7f7646ba3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7f7646ba39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7f7646ba3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7f7646ba39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7f7646ba3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7f7646ba39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7f7646ba3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7f7646ba39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7f7646ba39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7f7646ba39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7f7646ba39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569700" y="535450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KLIMAAT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KLETS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KAARTEN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5" name="Google Shape;55;p13"/>
          <p:cNvSpPr txBox="1"/>
          <p:nvPr/>
        </p:nvSpPr>
        <p:spPr>
          <a:xfrm rot="10800000">
            <a:off x="569700" y="2215125"/>
            <a:ext cx="80046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KLIMAAT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KLETS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KAARTEN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Doe jij alles wat je kan om de effecten van klimaatverandering tegen te gaan?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/>
        </p:nvSpPr>
        <p:spPr>
          <a:xfrm>
            <a:off x="569700" y="16713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Wat heeft jouw directe leidinggevende dit jaar gedaan voor het klimaat?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Denk jij dat je bedrijf de effecten van klimaatverandering ervaart?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569700" y="2210100"/>
            <a:ext cx="8004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Wat is een wadi?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569700" y="1671300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Wat gebeurt er met de straat naast het gebouw van jouw bedrijf als het hard heeft geregend?</a:t>
            </a:r>
            <a:endParaRPr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5FBA9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/>
        </p:nvSpPr>
        <p:spPr>
          <a:xfrm>
            <a:off x="569700" y="2210100"/>
            <a:ext cx="8004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Ervaar je wel eens hitteoverlast?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Zijn de parkeerplaatsen van jouw bedrijfspand waterdoorlaatbaar?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Hoe voel jij je over klimaatverandering?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Is er iets wat je leuk vindt aan klimaatverandering?</a:t>
            </a:r>
            <a:endParaRPr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5FBA9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/>
        </p:nvSpPr>
        <p:spPr>
          <a:xfrm>
            <a:off x="569700" y="1350175"/>
            <a:ext cx="80046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Denk je dat er in de toekomst klimaatvluchtelingen zullen zijn? Zo ja, denk je dat je daar zelf 1 van zou kunnen zijn?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