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a45242d63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a45242d6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7f7646ba39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7f7646ba39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f7646ba39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f7646ba39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7f7646ba3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7f7646ba3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7f7646ba3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7f7646ba3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7f7646ba39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7f7646ba39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7f7646ba39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7f7646ba39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7f7646ba39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7f7646ba39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7f7646ba39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7f7646ba39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7f7646ba39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7f7646ba39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E3D9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569700" y="535450"/>
            <a:ext cx="8004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CLIMATE 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CONVO 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CARDS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5" name="Google Shape;55;p13"/>
          <p:cNvSpPr txBox="1"/>
          <p:nvPr/>
        </p:nvSpPr>
        <p:spPr>
          <a:xfrm rot="10800000">
            <a:off x="569700" y="2753925"/>
            <a:ext cx="8004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CLIMATE 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CONVO 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CARDS</a:t>
            </a:r>
            <a:endParaRPr b="1"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68A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C9E3D9"/>
                </a:solidFill>
                <a:latin typeface="Avenir"/>
                <a:ea typeface="Avenir"/>
                <a:cs typeface="Avenir"/>
                <a:sym typeface="Avenir"/>
              </a:rPr>
              <a:t>Are you doing everything you can to prevent the impact of climate change?</a:t>
            </a:r>
            <a:endParaRPr sz="3500">
              <a:solidFill>
                <a:srgbClr val="C9E3D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911F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3"/>
          <p:cNvSpPr txBox="1"/>
          <p:nvPr/>
        </p:nvSpPr>
        <p:spPr>
          <a:xfrm>
            <a:off x="569700" y="1671300"/>
            <a:ext cx="8004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What has your direct boss done this year to deal with the harmful impacts of climate change?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68A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C9E3D9"/>
                </a:solidFill>
                <a:latin typeface="Avenir"/>
                <a:ea typeface="Avenir"/>
                <a:cs typeface="Avenir"/>
                <a:sym typeface="Avenir"/>
              </a:rPr>
              <a:t>Do you think your business experiences effects of climate change?</a:t>
            </a:r>
            <a:endParaRPr sz="3500">
              <a:solidFill>
                <a:srgbClr val="C9E3D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911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/>
        </p:nvSpPr>
        <p:spPr>
          <a:xfrm>
            <a:off x="569700" y="2210100"/>
            <a:ext cx="8004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What is a wadi?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E3D9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569700" y="1671300"/>
            <a:ext cx="8004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What happens with the street near your office building when heavy rainfall occurs? </a:t>
            </a:r>
            <a:endParaRPr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5FBA9F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/>
        </p:nvSpPr>
        <p:spPr>
          <a:xfrm>
            <a:off x="569700" y="2210100"/>
            <a:ext cx="8004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Do you ever experience heat stress?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911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Are the parking spaces of your office building permeable?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68A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C9E3D9"/>
                </a:solidFill>
                <a:latin typeface="Avenir"/>
                <a:ea typeface="Avenir"/>
                <a:cs typeface="Avenir"/>
                <a:sym typeface="Avenir"/>
              </a:rPr>
              <a:t>How do you feel about climate change?</a:t>
            </a:r>
            <a:endParaRPr sz="3500">
              <a:solidFill>
                <a:srgbClr val="C9E3D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E3D9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/>
        </p:nvSpPr>
        <p:spPr>
          <a:xfrm>
            <a:off x="569700" y="1940700"/>
            <a:ext cx="8004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16668A"/>
                </a:solidFill>
                <a:latin typeface="Avenir"/>
                <a:ea typeface="Avenir"/>
                <a:cs typeface="Avenir"/>
                <a:sym typeface="Avenir"/>
              </a:rPr>
              <a:t>Is there anything you like about climate change?</a:t>
            </a:r>
            <a:endParaRPr sz="3500">
              <a:solidFill>
                <a:srgbClr val="16668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5FBA9F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/>
          <p:nvPr/>
        </p:nvSpPr>
        <p:spPr>
          <a:xfrm>
            <a:off x="569700" y="1350175"/>
            <a:ext cx="80046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Do you think there will be climate refugees in the future? </a:t>
            </a:r>
            <a:r>
              <a:rPr lang="en" sz="3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If so, do you think you are at risk to becoming a climate refugee?</a:t>
            </a:r>
            <a:endParaRPr sz="35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