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8" r:id="rId3"/>
    <p:sldMasterId id="214748368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Catamaran"/>
      <p:regular r:id="rId18"/>
      <p:bold r:id="rId19"/>
    </p:embeddedFont>
    <p:embeddedFont>
      <p:font typeface="Roboto"/>
      <p:regular r:id="rId20"/>
      <p:bold r:id="rId21"/>
      <p:italic r:id="rId22"/>
      <p:boldItalic r:id="rId23"/>
    </p:embeddedFont>
    <p:embeddedFont>
      <p:font typeface="Fira Sans Extra Condensed Medium"/>
      <p:regular r:id="rId24"/>
      <p:bold r:id="rId25"/>
      <p:italic r:id="rId26"/>
      <p:boldItalic r:id="rId27"/>
    </p:embeddedFont>
    <p:embeddedFont>
      <p:font typeface="Livvic"/>
      <p:regular r:id="rId28"/>
      <p:bold r:id="rId29"/>
      <p:italic r:id="rId30"/>
      <p:boldItalic r:id="rId31"/>
    </p:embeddedFont>
    <p:embeddedFont>
      <p:font typeface="Catamaran Light"/>
      <p:regular r:id="rId32"/>
      <p:bold r:id="rId33"/>
    </p:embeddedFont>
    <p:embeddedFont>
      <p:font typeface="Fira Sans Extra Condensed"/>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Roboto-regular.fntdata"/><Relationship Id="rId22" Type="http://schemas.openxmlformats.org/officeDocument/2006/relationships/font" Target="fonts/Roboto-italic.fntdata"/><Relationship Id="rId21" Type="http://schemas.openxmlformats.org/officeDocument/2006/relationships/font" Target="fonts/Roboto-bold.fntdata"/><Relationship Id="rId24" Type="http://schemas.openxmlformats.org/officeDocument/2006/relationships/font" Target="fonts/FiraSansExtraCondensedMedium-regular.fntdata"/><Relationship Id="rId23" Type="http://schemas.openxmlformats.org/officeDocument/2006/relationships/font" Target="fonts/Roboto-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FiraSansExtraCondensedMedium-italic.fntdata"/><Relationship Id="rId25" Type="http://schemas.openxmlformats.org/officeDocument/2006/relationships/font" Target="fonts/FiraSansExtraCondensedMedium-bold.fntdata"/><Relationship Id="rId28" Type="http://schemas.openxmlformats.org/officeDocument/2006/relationships/font" Target="fonts/Livvic-regular.fntdata"/><Relationship Id="rId27" Type="http://schemas.openxmlformats.org/officeDocument/2006/relationships/font" Target="fonts/FiraSansExtraCondensedMedium-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ivvic-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ivvic-boldItalic.fntdata"/><Relationship Id="rId30" Type="http://schemas.openxmlformats.org/officeDocument/2006/relationships/font" Target="fonts/Livvic-italic.fntdata"/><Relationship Id="rId11" Type="http://schemas.openxmlformats.org/officeDocument/2006/relationships/slide" Target="slides/slide6.xml"/><Relationship Id="rId33" Type="http://schemas.openxmlformats.org/officeDocument/2006/relationships/font" Target="fonts/CatamaranLight-bold.fntdata"/><Relationship Id="rId10" Type="http://schemas.openxmlformats.org/officeDocument/2006/relationships/slide" Target="slides/slide5.xml"/><Relationship Id="rId32" Type="http://schemas.openxmlformats.org/officeDocument/2006/relationships/font" Target="fonts/CatamaranLight-regular.fntdata"/><Relationship Id="rId13" Type="http://schemas.openxmlformats.org/officeDocument/2006/relationships/slide" Target="slides/slide8.xml"/><Relationship Id="rId35" Type="http://schemas.openxmlformats.org/officeDocument/2006/relationships/font" Target="fonts/FiraSansExtraCondensed-bold.fntdata"/><Relationship Id="rId12" Type="http://schemas.openxmlformats.org/officeDocument/2006/relationships/slide" Target="slides/slide7.xml"/><Relationship Id="rId34" Type="http://schemas.openxmlformats.org/officeDocument/2006/relationships/font" Target="fonts/FiraSansExtraCondensed-regular.fntdata"/><Relationship Id="rId15" Type="http://schemas.openxmlformats.org/officeDocument/2006/relationships/slide" Target="slides/slide10.xml"/><Relationship Id="rId37" Type="http://schemas.openxmlformats.org/officeDocument/2006/relationships/font" Target="fonts/FiraSansExtraCondensed-boldItalic.fntdata"/><Relationship Id="rId14" Type="http://schemas.openxmlformats.org/officeDocument/2006/relationships/slide" Target="slides/slide9.xml"/><Relationship Id="rId36" Type="http://schemas.openxmlformats.org/officeDocument/2006/relationships/font" Target="fonts/FiraSansExtraCondense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Catamaran-bold.fntdata"/><Relationship Id="rId18" Type="http://schemas.openxmlformats.org/officeDocument/2006/relationships/font" Target="fonts/Catamaran-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4dfce81f1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4dfce81f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Hi all! </a:t>
            </a:r>
            <a:endParaRPr/>
          </a:p>
          <a:p>
            <a:pPr indent="0" lvl="0" marL="0" rtl="0" algn="l">
              <a:spcBef>
                <a:spcPts val="0"/>
              </a:spcBef>
              <a:spcAft>
                <a:spcPts val="0"/>
              </a:spcAft>
              <a:buNone/>
            </a:pPr>
            <a:r>
              <a:t/>
            </a:r>
            <a:endParaRPr/>
          </a:p>
          <a:p>
            <a:pPr indent="0" lvl="0" marL="0" rtl="0" algn="l">
              <a:spcBef>
                <a:spcPts val="0"/>
              </a:spcBef>
              <a:spcAft>
                <a:spcPts val="0"/>
              </a:spcAft>
              <a:buNone/>
            </a:pPr>
            <a:r>
              <a:rPr lang="es"/>
              <a:t>I’m here to talk to you today about Climate Adaptive Business Parks. And not just to give you information, but to educate you so that you have the ability to actually make a change yourself. Because I find it very important that in our company/organisation/society, we make sure that we contribute to a better and safer future. Which means a more climate adaptive future.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5158d5a3ec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5158d5a3ec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On this website, you can find a step-by-step process to bring change to your area. To play a role in making your area greener, healthier and more liveable.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5465e7bc0b_1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5465e7bc0b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5465e7bc0b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5465e7bc0b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5522eb7919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5522eb7919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But first, what is climate adaptation? Let’s assume that everyone here knows what climate change is. There are two ways that we can go about dealing with climate change. We can mitigate its impact - that is, for example installing solar panels, making sure our ecological footprint is minimized, and climate adaptation. That is to adapt to the changes in the climate that are certain to occur. The following is the definition given by the Intergovernmental Panel on Climate Change.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3e13d9a7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33e13d9a7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3C4043"/>
                </a:solidFill>
                <a:highlight>
                  <a:srgbClr val="FFFFFF"/>
                </a:highlight>
              </a:rPr>
              <a:t>In this short presentation I will discuss the following with you: </a:t>
            </a:r>
            <a:endParaRPr>
              <a:solidFill>
                <a:srgbClr val="3C4043"/>
              </a:solidFill>
              <a:highlight>
                <a:srgbClr val="FFFFFF"/>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56fe61bc2f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56fe61bc2f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This is an example of one of the ways to change a business park. Simply by changing the contents and surface of a roof! As Jane Goodall said, everybody makes a difference on a daily basis. It is up to you to decide on what type of difference you want to make.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9b86aa0411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19b86aa0411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050">
                <a:solidFill>
                  <a:srgbClr val="3C4043"/>
                </a:solidFill>
                <a:highlight>
                  <a:srgbClr val="FFFFFF"/>
                </a:highlight>
                <a:latin typeface="Roboto"/>
                <a:ea typeface="Roboto"/>
                <a:cs typeface="Roboto"/>
                <a:sym typeface="Roboto"/>
              </a:rPr>
              <a:t>Let me tell you about the problems that are currently more present than ever on business parks - and especially on business parks in the Netherlands. The main problem are the detrimental effects of climate change - more extreme weather events. This does not only mean more intense rainfall events or storms but also </a:t>
            </a:r>
            <a:r>
              <a:rPr lang="es" sz="1050">
                <a:solidFill>
                  <a:srgbClr val="3C4043"/>
                </a:solidFill>
                <a:highlight>
                  <a:srgbClr val="FFFFFF"/>
                </a:highlight>
                <a:latin typeface="Roboto"/>
                <a:ea typeface="Roboto"/>
                <a:cs typeface="Roboto"/>
                <a:sym typeface="Roboto"/>
              </a:rPr>
              <a:t>higher</a:t>
            </a:r>
            <a:r>
              <a:rPr lang="es" sz="1050">
                <a:solidFill>
                  <a:srgbClr val="3C4043"/>
                </a:solidFill>
                <a:highlight>
                  <a:srgbClr val="FFFFFF"/>
                </a:highlight>
                <a:latin typeface="Roboto"/>
                <a:ea typeface="Roboto"/>
                <a:cs typeface="Roboto"/>
                <a:sym typeface="Roboto"/>
              </a:rPr>
              <a:t> temperatures. Because of a lack of greenery and because there are many impervious (black surfaces) water cannot infiltrate into the soil. Higher temperatures are also already a result of climate change, but are further raised because lack of green space and black surfaces retain more heat because they absorb the long wavelength warmth waves from </a:t>
            </a:r>
            <a:r>
              <a:rPr lang="es" sz="1050">
                <a:solidFill>
                  <a:srgbClr val="3C4043"/>
                </a:solidFill>
                <a:highlight>
                  <a:srgbClr val="FFFFFF"/>
                </a:highlight>
                <a:latin typeface="Roboto"/>
                <a:ea typeface="Roboto"/>
                <a:cs typeface="Roboto"/>
                <a:sym typeface="Roboto"/>
              </a:rPr>
              <a:t>the sun. Although some people are aware of these problems, many are not, there is a lack of responsibility, of urgency and little means of financing are available because people don’t feel responsible. That the area is increasingly crowded with people including not only working but also living in the area requires that this is taken seriously. </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5158d5a3ec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5158d5a3ec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5158d5a3ec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5158d5a3ec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This is the </a:t>
            </a:r>
            <a:r>
              <a:rPr lang="es"/>
              <a:t>current</a:t>
            </a:r>
            <a:r>
              <a:rPr lang="es"/>
              <a:t> state of many Dutch </a:t>
            </a:r>
            <a:r>
              <a:rPr lang="es"/>
              <a:t>business</a:t>
            </a:r>
            <a:r>
              <a:rPr lang="es"/>
              <a:t> parks. They’re not necessarily attractive places and do not stimulate a </a:t>
            </a:r>
            <a:r>
              <a:rPr lang="es"/>
              <a:t>healthy</a:t>
            </a:r>
            <a:r>
              <a:rPr lang="es"/>
              <a:t> working climate for its users. On this picture too, you can see a lot of impermeable surface, both on the ground level and on the roofs. The concrete nature of all this further increases the heat. The overarching mobility type are cars or heavy trucks and the amount of places for green and relaxation are scarce.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3e13d9a7e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33e13d9a7e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Greener business parks are not only more climate adaptive - so they not only are better for dealing with the changes in climate and limiting the detrimental effects of that, they are also </a:t>
            </a:r>
            <a:r>
              <a:rPr lang="es"/>
              <a:t>healthier spaces. Greener working environments have been determined to contribute to healthier employees (and in the case of most mixed-use business parks in the Netherlands, also healthier citizens.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5158d5a3ec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5158d5a3ec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solidFill>
                  <a:schemeClr val="dk1"/>
                </a:solidFill>
              </a:rPr>
              <a:t>These are some potential solutions that could be implemented. Some - such as the rain barrels or permeable parking spots - are easier than others.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s">
                <a:solidFill>
                  <a:schemeClr val="dk1"/>
                </a:solidFill>
              </a:rPr>
              <a:t>As average summer days tend to get hotter, roof temperatures of over 80 degrees Celsius are not unusual, affecting the internal climate - which increasingly affects labour productivity and the production processes of any business. On conventional rooftops, the water flows directly to the sewage system via the rainwater pipes. Future more intense rainfall events will lead to fast overflow of the sewage system and to increased flood risk on the ground level. So, vacant roof space is finding new uses for the better. It’s time to re-roof your building!</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s">
                <a:solidFill>
                  <a:schemeClr val="dk1"/>
                </a:solidFill>
              </a:rPr>
              <a:t>Capturing some of the rainwater runoff from buildings and rooftops could play an important role in protecting your business from floods. Over the past years, rain barrels have grown in popularity as one of the simplest and most effective methods to implement a climate adaptive measure. They can also be made smart, when connected to the local weather forecast.</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s">
                <a:solidFill>
                  <a:schemeClr val="dk1"/>
                </a:solidFill>
              </a:rPr>
              <a:t>Green parking spaces are permeable which allows water runoff and vegetation growth - and will therefore limit flood risk and heat stress. It is an easily implementable solution for any business, with direct beneficial effects for everyone in the surrounding. Let’s get started!</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p:cSld name="CUSTOM_7">
    <p:spTree>
      <p:nvGrpSpPr>
        <p:cNvPr id="8" name="Shape 8"/>
        <p:cNvGrpSpPr/>
        <p:nvPr/>
      </p:nvGrpSpPr>
      <p:grpSpPr>
        <a:xfrm>
          <a:off x="0" y="0"/>
          <a:ext cx="0" cy="0"/>
          <a:chOff x="0" y="0"/>
          <a:chExt cx="0" cy="0"/>
        </a:xfrm>
      </p:grpSpPr>
      <p:sp>
        <p:nvSpPr>
          <p:cNvPr id="9" name="Google Shape;9;p2"/>
          <p:cNvSpPr txBox="1"/>
          <p:nvPr>
            <p:ph type="ctrTitle"/>
          </p:nvPr>
        </p:nvSpPr>
        <p:spPr>
          <a:xfrm>
            <a:off x="1039575" y="1701225"/>
            <a:ext cx="4592400" cy="17823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 name="Google Shape;10;p2"/>
          <p:cNvSpPr txBox="1"/>
          <p:nvPr>
            <p:ph idx="1" type="subTitle"/>
          </p:nvPr>
        </p:nvSpPr>
        <p:spPr>
          <a:xfrm>
            <a:off x="1039575" y="3206400"/>
            <a:ext cx="2402100" cy="717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CUSTOM_35">
    <p:spTree>
      <p:nvGrpSpPr>
        <p:cNvPr id="61" name="Shape 61"/>
        <p:cNvGrpSpPr/>
        <p:nvPr/>
      </p:nvGrpSpPr>
      <p:grpSpPr>
        <a:xfrm>
          <a:off x="0" y="0"/>
          <a:ext cx="0" cy="0"/>
          <a:chOff x="0" y="0"/>
          <a:chExt cx="0" cy="0"/>
        </a:xfrm>
      </p:grpSpPr>
      <p:sp>
        <p:nvSpPr>
          <p:cNvPr id="62" name="Google Shape;62;p11"/>
          <p:cNvSpPr txBox="1"/>
          <p:nvPr>
            <p:ph type="title"/>
          </p:nvPr>
        </p:nvSpPr>
        <p:spPr>
          <a:xfrm>
            <a:off x="3200250" y="1742750"/>
            <a:ext cx="2743200" cy="5727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sz="3600"/>
            </a:lvl1pPr>
            <a:lvl2pPr lvl="1" algn="ctr">
              <a:spcBef>
                <a:spcPts val="0"/>
              </a:spcBef>
              <a:spcAft>
                <a:spcPts val="0"/>
              </a:spcAft>
              <a:buNone/>
              <a:defRPr sz="3600">
                <a:latin typeface="Catamaran Light"/>
                <a:ea typeface="Catamaran Light"/>
                <a:cs typeface="Catamaran Light"/>
                <a:sym typeface="Catamaran Light"/>
              </a:defRPr>
            </a:lvl2pPr>
            <a:lvl3pPr lvl="2" algn="ctr">
              <a:spcBef>
                <a:spcPts val="0"/>
              </a:spcBef>
              <a:spcAft>
                <a:spcPts val="0"/>
              </a:spcAft>
              <a:buNone/>
              <a:defRPr sz="3600">
                <a:latin typeface="Catamaran Light"/>
                <a:ea typeface="Catamaran Light"/>
                <a:cs typeface="Catamaran Light"/>
                <a:sym typeface="Catamaran Light"/>
              </a:defRPr>
            </a:lvl3pPr>
            <a:lvl4pPr lvl="3" algn="ctr">
              <a:spcBef>
                <a:spcPts val="0"/>
              </a:spcBef>
              <a:spcAft>
                <a:spcPts val="0"/>
              </a:spcAft>
              <a:buNone/>
              <a:defRPr sz="3600">
                <a:latin typeface="Catamaran Light"/>
                <a:ea typeface="Catamaran Light"/>
                <a:cs typeface="Catamaran Light"/>
                <a:sym typeface="Catamaran Light"/>
              </a:defRPr>
            </a:lvl4pPr>
            <a:lvl5pPr lvl="4" algn="ctr">
              <a:spcBef>
                <a:spcPts val="0"/>
              </a:spcBef>
              <a:spcAft>
                <a:spcPts val="0"/>
              </a:spcAft>
              <a:buNone/>
              <a:defRPr sz="3600">
                <a:latin typeface="Catamaran Light"/>
                <a:ea typeface="Catamaran Light"/>
                <a:cs typeface="Catamaran Light"/>
                <a:sym typeface="Catamaran Light"/>
              </a:defRPr>
            </a:lvl5pPr>
            <a:lvl6pPr lvl="5" algn="ctr">
              <a:spcBef>
                <a:spcPts val="0"/>
              </a:spcBef>
              <a:spcAft>
                <a:spcPts val="0"/>
              </a:spcAft>
              <a:buNone/>
              <a:defRPr sz="3600">
                <a:latin typeface="Catamaran Light"/>
                <a:ea typeface="Catamaran Light"/>
                <a:cs typeface="Catamaran Light"/>
                <a:sym typeface="Catamaran Light"/>
              </a:defRPr>
            </a:lvl6pPr>
            <a:lvl7pPr lvl="6" algn="ctr">
              <a:spcBef>
                <a:spcPts val="0"/>
              </a:spcBef>
              <a:spcAft>
                <a:spcPts val="0"/>
              </a:spcAft>
              <a:buNone/>
              <a:defRPr sz="3600">
                <a:latin typeface="Catamaran Light"/>
                <a:ea typeface="Catamaran Light"/>
                <a:cs typeface="Catamaran Light"/>
                <a:sym typeface="Catamaran Light"/>
              </a:defRPr>
            </a:lvl7pPr>
            <a:lvl8pPr lvl="7" algn="ctr">
              <a:spcBef>
                <a:spcPts val="0"/>
              </a:spcBef>
              <a:spcAft>
                <a:spcPts val="0"/>
              </a:spcAft>
              <a:buNone/>
              <a:defRPr sz="3600">
                <a:latin typeface="Catamaran Light"/>
                <a:ea typeface="Catamaran Light"/>
                <a:cs typeface="Catamaran Light"/>
                <a:sym typeface="Catamaran Light"/>
              </a:defRPr>
            </a:lvl8pPr>
            <a:lvl9pPr lvl="8" algn="ctr">
              <a:spcBef>
                <a:spcPts val="0"/>
              </a:spcBef>
              <a:spcAft>
                <a:spcPts val="0"/>
              </a:spcAft>
              <a:buNone/>
              <a:defRPr sz="3600">
                <a:latin typeface="Catamaran Light"/>
                <a:ea typeface="Catamaran Light"/>
                <a:cs typeface="Catamaran Light"/>
                <a:sym typeface="Catamaran Ligh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CUSTOM_38">
    <p:spTree>
      <p:nvGrpSpPr>
        <p:cNvPr id="63" name="Shape 63"/>
        <p:cNvGrpSpPr/>
        <p:nvPr/>
      </p:nvGrpSpPr>
      <p:grpSpPr>
        <a:xfrm>
          <a:off x="0" y="0"/>
          <a:ext cx="0" cy="0"/>
          <a:chOff x="0" y="0"/>
          <a:chExt cx="0" cy="0"/>
        </a:xfrm>
      </p:grpSpPr>
      <p:sp>
        <p:nvSpPr>
          <p:cNvPr id="64" name="Google Shape;64;p12"/>
          <p:cNvSpPr txBox="1"/>
          <p:nvPr>
            <p:ph type="ctrTitle"/>
          </p:nvPr>
        </p:nvSpPr>
        <p:spPr>
          <a:xfrm>
            <a:off x="769725" y="1310050"/>
            <a:ext cx="34302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65" name="Google Shape;65;p12"/>
          <p:cNvSpPr txBox="1"/>
          <p:nvPr>
            <p:ph hasCustomPrompt="1" idx="2" type="title"/>
          </p:nvPr>
        </p:nvSpPr>
        <p:spPr>
          <a:xfrm rot="5400000">
            <a:off x="7142178" y="3570226"/>
            <a:ext cx="1738800" cy="577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6000"/>
            </a:lvl1pPr>
            <a:lvl2pPr lvl="1"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CUSTOM_30">
    <p:spTree>
      <p:nvGrpSpPr>
        <p:cNvPr id="66" name="Shape 66"/>
        <p:cNvGrpSpPr/>
        <p:nvPr/>
      </p:nvGrpSpPr>
      <p:grpSpPr>
        <a:xfrm>
          <a:off x="0" y="0"/>
          <a:ext cx="0" cy="0"/>
          <a:chOff x="0" y="0"/>
          <a:chExt cx="0" cy="0"/>
        </a:xfrm>
      </p:grpSpPr>
      <p:sp>
        <p:nvSpPr>
          <p:cNvPr id="67" name="Google Shape;67;p13"/>
          <p:cNvSpPr txBox="1"/>
          <p:nvPr>
            <p:ph type="ctrTitle"/>
          </p:nvPr>
        </p:nvSpPr>
        <p:spPr>
          <a:xfrm>
            <a:off x="656422" y="13944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8" name="Google Shape;68;p13"/>
          <p:cNvSpPr txBox="1"/>
          <p:nvPr>
            <p:ph idx="1" type="subTitle"/>
          </p:nvPr>
        </p:nvSpPr>
        <p:spPr>
          <a:xfrm>
            <a:off x="656425" y="18867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69" name="Google Shape;69;p13"/>
          <p:cNvSpPr txBox="1"/>
          <p:nvPr>
            <p:ph idx="2" type="ctrTitle"/>
          </p:nvPr>
        </p:nvSpPr>
        <p:spPr>
          <a:xfrm>
            <a:off x="2650710" y="13944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70" name="Google Shape;70;p13"/>
          <p:cNvSpPr txBox="1"/>
          <p:nvPr>
            <p:ph idx="3" type="subTitle"/>
          </p:nvPr>
        </p:nvSpPr>
        <p:spPr>
          <a:xfrm>
            <a:off x="2610700" y="18867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1" name="Google Shape;71;p13"/>
          <p:cNvSpPr txBox="1"/>
          <p:nvPr>
            <p:ph idx="4" type="ctrTitle"/>
          </p:nvPr>
        </p:nvSpPr>
        <p:spPr>
          <a:xfrm>
            <a:off x="4638106" y="13944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72" name="Google Shape;72;p13"/>
          <p:cNvSpPr txBox="1"/>
          <p:nvPr>
            <p:ph idx="5" type="subTitle"/>
          </p:nvPr>
        </p:nvSpPr>
        <p:spPr>
          <a:xfrm>
            <a:off x="4878076" y="18867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73" name="Google Shape;73;p13"/>
          <p:cNvSpPr txBox="1"/>
          <p:nvPr>
            <p:ph idx="6" type="ctrTitle"/>
          </p:nvPr>
        </p:nvSpPr>
        <p:spPr>
          <a:xfrm rot="5400000">
            <a:off x="6865575" y="1466125"/>
            <a:ext cx="25530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74" name="Google Shape;74;p13"/>
          <p:cNvSpPr txBox="1"/>
          <p:nvPr>
            <p:ph idx="7" type="ctrTitle"/>
          </p:nvPr>
        </p:nvSpPr>
        <p:spPr>
          <a:xfrm>
            <a:off x="656422" y="33678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75" name="Google Shape;75;p13"/>
          <p:cNvSpPr txBox="1"/>
          <p:nvPr>
            <p:ph idx="8" type="subTitle"/>
          </p:nvPr>
        </p:nvSpPr>
        <p:spPr>
          <a:xfrm>
            <a:off x="656425" y="38601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76" name="Google Shape;76;p13"/>
          <p:cNvSpPr txBox="1"/>
          <p:nvPr>
            <p:ph idx="9" type="ctrTitle"/>
          </p:nvPr>
        </p:nvSpPr>
        <p:spPr>
          <a:xfrm>
            <a:off x="2650710" y="33678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77" name="Google Shape;77;p13"/>
          <p:cNvSpPr txBox="1"/>
          <p:nvPr>
            <p:ph idx="13" type="subTitle"/>
          </p:nvPr>
        </p:nvSpPr>
        <p:spPr>
          <a:xfrm>
            <a:off x="2610700" y="38601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8" name="Google Shape;78;p13"/>
          <p:cNvSpPr txBox="1"/>
          <p:nvPr>
            <p:ph idx="14" type="ctrTitle"/>
          </p:nvPr>
        </p:nvSpPr>
        <p:spPr>
          <a:xfrm>
            <a:off x="4638106" y="33678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79" name="Google Shape;79;p13"/>
          <p:cNvSpPr txBox="1"/>
          <p:nvPr>
            <p:ph idx="15" type="subTitle"/>
          </p:nvPr>
        </p:nvSpPr>
        <p:spPr>
          <a:xfrm>
            <a:off x="4878076" y="38601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CUSTOM_31">
    <p:spTree>
      <p:nvGrpSpPr>
        <p:cNvPr id="80" name="Shape 80"/>
        <p:cNvGrpSpPr/>
        <p:nvPr/>
      </p:nvGrpSpPr>
      <p:grpSpPr>
        <a:xfrm>
          <a:off x="0" y="0"/>
          <a:ext cx="0" cy="0"/>
          <a:chOff x="0" y="0"/>
          <a:chExt cx="0" cy="0"/>
        </a:xfrm>
      </p:grpSpPr>
      <p:sp>
        <p:nvSpPr>
          <p:cNvPr id="81" name="Google Shape;81;p14"/>
          <p:cNvSpPr txBox="1"/>
          <p:nvPr>
            <p:ph type="ctrTitle"/>
          </p:nvPr>
        </p:nvSpPr>
        <p:spPr>
          <a:xfrm rot="5400000">
            <a:off x="6603595" y="1930225"/>
            <a:ext cx="3481200" cy="4875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CUSTOM_21">
    <p:spTree>
      <p:nvGrpSpPr>
        <p:cNvPr id="82" name="Shape 82"/>
        <p:cNvGrpSpPr/>
        <p:nvPr/>
      </p:nvGrpSpPr>
      <p:grpSpPr>
        <a:xfrm>
          <a:off x="0" y="0"/>
          <a:ext cx="0" cy="0"/>
          <a:chOff x="0" y="0"/>
          <a:chExt cx="0" cy="0"/>
        </a:xfrm>
      </p:grpSpPr>
      <p:sp>
        <p:nvSpPr>
          <p:cNvPr id="83" name="Google Shape;83;p15"/>
          <p:cNvSpPr txBox="1"/>
          <p:nvPr>
            <p:ph idx="1" type="subTitle"/>
          </p:nvPr>
        </p:nvSpPr>
        <p:spPr>
          <a:xfrm>
            <a:off x="4633950" y="1847896"/>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84" name="Google Shape;84;p15"/>
          <p:cNvSpPr txBox="1"/>
          <p:nvPr>
            <p:ph idx="2" type="subTitle"/>
          </p:nvPr>
        </p:nvSpPr>
        <p:spPr>
          <a:xfrm>
            <a:off x="4633950" y="3827870"/>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85" name="Google Shape;85;p15"/>
          <p:cNvSpPr txBox="1"/>
          <p:nvPr>
            <p:ph type="ctrTitle"/>
          </p:nvPr>
        </p:nvSpPr>
        <p:spPr>
          <a:xfrm>
            <a:off x="4633950" y="1539296"/>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6" name="Google Shape;86;p15"/>
          <p:cNvSpPr txBox="1"/>
          <p:nvPr>
            <p:ph idx="3" type="ctrTitle"/>
          </p:nvPr>
        </p:nvSpPr>
        <p:spPr>
          <a:xfrm>
            <a:off x="4633950" y="351927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7" name="Google Shape;87;p15"/>
          <p:cNvSpPr txBox="1"/>
          <p:nvPr>
            <p:ph idx="4" type="ctrTitle"/>
          </p:nvPr>
        </p:nvSpPr>
        <p:spPr>
          <a:xfrm rot="5400000">
            <a:off x="6917175" y="1414524"/>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5">
  <p:cSld name="CUSTOM_32">
    <p:spTree>
      <p:nvGrpSpPr>
        <p:cNvPr id="88" name="Shape 88"/>
        <p:cNvGrpSpPr/>
        <p:nvPr/>
      </p:nvGrpSpPr>
      <p:grpSpPr>
        <a:xfrm>
          <a:off x="0" y="0"/>
          <a:ext cx="0" cy="0"/>
          <a:chOff x="0" y="0"/>
          <a:chExt cx="0" cy="0"/>
        </a:xfrm>
      </p:grpSpPr>
      <p:sp>
        <p:nvSpPr>
          <p:cNvPr id="89" name="Google Shape;89;p16"/>
          <p:cNvSpPr txBox="1"/>
          <p:nvPr>
            <p:ph idx="1" type="subTitle"/>
          </p:nvPr>
        </p:nvSpPr>
        <p:spPr>
          <a:xfrm>
            <a:off x="2258125" y="3106325"/>
            <a:ext cx="3029100" cy="1009500"/>
          </a:xfrm>
          <a:prstGeom prst="rect">
            <a:avLst/>
          </a:prstGeom>
        </p:spPr>
        <p:txBody>
          <a:bodyPr anchorCtr="0" anchor="t" bIns="91425" lIns="91425" spcFirstLastPara="1" rIns="91425" wrap="square" tIns="91425">
            <a:noAutofit/>
          </a:bodyPr>
          <a:lstStyle>
            <a:lvl1pPr lvl="0">
              <a:spcBef>
                <a:spcPts val="0"/>
              </a:spcBef>
              <a:spcAft>
                <a:spcPts val="0"/>
              </a:spcAft>
              <a:buNone/>
              <a:defRPr sz="11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90" name="Google Shape;90;p16"/>
          <p:cNvSpPr txBox="1"/>
          <p:nvPr>
            <p:ph type="ctrTitle"/>
          </p:nvPr>
        </p:nvSpPr>
        <p:spPr>
          <a:xfrm rot="5400000">
            <a:off x="7241489" y="1041025"/>
            <a:ext cx="1702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4">
  <p:cSld name="CUSTOM_33">
    <p:spTree>
      <p:nvGrpSpPr>
        <p:cNvPr id="91" name="Shape 91"/>
        <p:cNvGrpSpPr/>
        <p:nvPr/>
      </p:nvGrpSpPr>
      <p:grpSpPr>
        <a:xfrm>
          <a:off x="0" y="0"/>
          <a:ext cx="0" cy="0"/>
          <a:chOff x="0" y="0"/>
          <a:chExt cx="0" cy="0"/>
        </a:xfrm>
      </p:grpSpPr>
      <p:sp>
        <p:nvSpPr>
          <p:cNvPr id="92" name="Google Shape;92;p17"/>
          <p:cNvSpPr txBox="1"/>
          <p:nvPr>
            <p:ph idx="1" type="subTitle"/>
          </p:nvPr>
        </p:nvSpPr>
        <p:spPr>
          <a:xfrm flipH="1">
            <a:off x="840600" y="2432150"/>
            <a:ext cx="1650300" cy="753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93" name="Google Shape;93;p17"/>
          <p:cNvSpPr txBox="1"/>
          <p:nvPr>
            <p:ph idx="2" type="subTitle"/>
          </p:nvPr>
        </p:nvSpPr>
        <p:spPr>
          <a:xfrm>
            <a:off x="4702174" y="1049093"/>
            <a:ext cx="19602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94" name="Google Shape;94;p17"/>
          <p:cNvSpPr txBox="1"/>
          <p:nvPr>
            <p:ph type="ctrTitle"/>
          </p:nvPr>
        </p:nvSpPr>
        <p:spPr>
          <a:xfrm>
            <a:off x="-533400" y="2047350"/>
            <a:ext cx="3024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95" name="Google Shape;95;p17"/>
          <p:cNvSpPr txBox="1"/>
          <p:nvPr>
            <p:ph idx="3" type="ctrTitle"/>
          </p:nvPr>
        </p:nvSpPr>
        <p:spPr>
          <a:xfrm>
            <a:off x="4702174" y="664293"/>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6" name="Google Shape;96;p17"/>
          <p:cNvSpPr txBox="1"/>
          <p:nvPr>
            <p:ph idx="4" type="subTitle"/>
          </p:nvPr>
        </p:nvSpPr>
        <p:spPr>
          <a:xfrm>
            <a:off x="4702174" y="3788925"/>
            <a:ext cx="2214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97" name="Google Shape;97;p17"/>
          <p:cNvSpPr txBox="1"/>
          <p:nvPr>
            <p:ph idx="5" type="ctrTitle"/>
          </p:nvPr>
        </p:nvSpPr>
        <p:spPr>
          <a:xfrm>
            <a:off x="4702174" y="3389725"/>
            <a:ext cx="24756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8" name="Google Shape;98;p17"/>
          <p:cNvSpPr txBox="1"/>
          <p:nvPr>
            <p:ph idx="6"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guide id="2" pos="454">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p:cSld name="CUSTOM_34">
    <p:spTree>
      <p:nvGrpSpPr>
        <p:cNvPr id="99" name="Shape 99"/>
        <p:cNvGrpSpPr/>
        <p:nvPr/>
      </p:nvGrpSpPr>
      <p:grpSpPr>
        <a:xfrm>
          <a:off x="0" y="0"/>
          <a:ext cx="0" cy="0"/>
          <a:chOff x="0" y="0"/>
          <a:chExt cx="0" cy="0"/>
        </a:xfrm>
      </p:grpSpPr>
      <p:sp>
        <p:nvSpPr>
          <p:cNvPr id="100" name="Google Shape;100;p18"/>
          <p:cNvSpPr txBox="1"/>
          <p:nvPr>
            <p:ph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01" name="Google Shape;101;p18"/>
          <p:cNvSpPr txBox="1"/>
          <p:nvPr>
            <p:ph idx="1" type="subTitle"/>
          </p:nvPr>
        </p:nvSpPr>
        <p:spPr>
          <a:xfrm>
            <a:off x="1579064" y="2147200"/>
            <a:ext cx="16266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102" name="Google Shape;102;p18"/>
          <p:cNvSpPr txBox="1"/>
          <p:nvPr>
            <p:ph idx="2" type="ctrTitle"/>
          </p:nvPr>
        </p:nvSpPr>
        <p:spPr>
          <a:xfrm>
            <a:off x="1579064" y="176240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03" name="Google Shape;103;p18"/>
          <p:cNvSpPr txBox="1"/>
          <p:nvPr>
            <p:ph idx="3" type="subTitle"/>
          </p:nvPr>
        </p:nvSpPr>
        <p:spPr>
          <a:xfrm>
            <a:off x="4068269" y="2147200"/>
            <a:ext cx="16266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r">
              <a:lnSpc>
                <a:spcPct val="100000"/>
              </a:lnSpc>
              <a:spcBef>
                <a:spcPts val="0"/>
              </a:spcBef>
              <a:spcAft>
                <a:spcPts val="0"/>
              </a:spcAft>
              <a:buClr>
                <a:srgbClr val="000000"/>
              </a:buClr>
              <a:buSzPts val="1000"/>
              <a:buNone/>
              <a:defRPr sz="1000">
                <a:solidFill>
                  <a:srgbClr val="000000"/>
                </a:solidFill>
              </a:defRPr>
            </a:lvl2pPr>
            <a:lvl3pPr lvl="2" rtl="0" algn="r">
              <a:lnSpc>
                <a:spcPct val="100000"/>
              </a:lnSpc>
              <a:spcBef>
                <a:spcPts val="0"/>
              </a:spcBef>
              <a:spcAft>
                <a:spcPts val="0"/>
              </a:spcAft>
              <a:buClr>
                <a:srgbClr val="000000"/>
              </a:buClr>
              <a:buSzPts val="1000"/>
              <a:buNone/>
              <a:defRPr sz="1000">
                <a:solidFill>
                  <a:srgbClr val="000000"/>
                </a:solidFill>
              </a:defRPr>
            </a:lvl3pPr>
            <a:lvl4pPr lvl="3" rtl="0" algn="r">
              <a:lnSpc>
                <a:spcPct val="100000"/>
              </a:lnSpc>
              <a:spcBef>
                <a:spcPts val="0"/>
              </a:spcBef>
              <a:spcAft>
                <a:spcPts val="0"/>
              </a:spcAft>
              <a:buClr>
                <a:srgbClr val="000000"/>
              </a:buClr>
              <a:buSzPts val="1000"/>
              <a:buNone/>
              <a:defRPr sz="1000">
                <a:solidFill>
                  <a:srgbClr val="000000"/>
                </a:solidFill>
              </a:defRPr>
            </a:lvl4pPr>
            <a:lvl5pPr lvl="4" rtl="0" algn="r">
              <a:lnSpc>
                <a:spcPct val="100000"/>
              </a:lnSpc>
              <a:spcBef>
                <a:spcPts val="0"/>
              </a:spcBef>
              <a:spcAft>
                <a:spcPts val="0"/>
              </a:spcAft>
              <a:buClr>
                <a:srgbClr val="000000"/>
              </a:buClr>
              <a:buSzPts val="1000"/>
              <a:buNone/>
              <a:defRPr sz="1000">
                <a:solidFill>
                  <a:srgbClr val="000000"/>
                </a:solidFill>
              </a:defRPr>
            </a:lvl5pPr>
            <a:lvl6pPr lvl="5" rtl="0" algn="r">
              <a:lnSpc>
                <a:spcPct val="100000"/>
              </a:lnSpc>
              <a:spcBef>
                <a:spcPts val="0"/>
              </a:spcBef>
              <a:spcAft>
                <a:spcPts val="0"/>
              </a:spcAft>
              <a:buClr>
                <a:srgbClr val="000000"/>
              </a:buClr>
              <a:buSzPts val="1000"/>
              <a:buNone/>
              <a:defRPr sz="1000">
                <a:solidFill>
                  <a:srgbClr val="000000"/>
                </a:solidFill>
              </a:defRPr>
            </a:lvl6pPr>
            <a:lvl7pPr lvl="6" rtl="0" algn="r">
              <a:lnSpc>
                <a:spcPct val="100000"/>
              </a:lnSpc>
              <a:spcBef>
                <a:spcPts val="0"/>
              </a:spcBef>
              <a:spcAft>
                <a:spcPts val="0"/>
              </a:spcAft>
              <a:buClr>
                <a:srgbClr val="000000"/>
              </a:buClr>
              <a:buSzPts val="1000"/>
              <a:buNone/>
              <a:defRPr sz="1000">
                <a:solidFill>
                  <a:srgbClr val="000000"/>
                </a:solidFill>
              </a:defRPr>
            </a:lvl7pPr>
            <a:lvl8pPr lvl="7" rtl="0" algn="r">
              <a:lnSpc>
                <a:spcPct val="100000"/>
              </a:lnSpc>
              <a:spcBef>
                <a:spcPts val="0"/>
              </a:spcBef>
              <a:spcAft>
                <a:spcPts val="0"/>
              </a:spcAft>
              <a:buClr>
                <a:srgbClr val="000000"/>
              </a:buClr>
              <a:buSzPts val="1000"/>
              <a:buNone/>
              <a:defRPr sz="1000">
                <a:solidFill>
                  <a:srgbClr val="000000"/>
                </a:solidFill>
              </a:defRPr>
            </a:lvl8pPr>
            <a:lvl9pPr lvl="8" rtl="0" algn="r">
              <a:lnSpc>
                <a:spcPct val="100000"/>
              </a:lnSpc>
              <a:spcBef>
                <a:spcPts val="0"/>
              </a:spcBef>
              <a:spcAft>
                <a:spcPts val="0"/>
              </a:spcAft>
              <a:buClr>
                <a:srgbClr val="000000"/>
              </a:buClr>
              <a:buSzPts val="1000"/>
              <a:buNone/>
              <a:defRPr sz="1000">
                <a:solidFill>
                  <a:srgbClr val="000000"/>
                </a:solidFill>
              </a:defRPr>
            </a:lvl9pPr>
          </a:lstStyle>
          <a:p/>
        </p:txBody>
      </p:sp>
      <p:sp>
        <p:nvSpPr>
          <p:cNvPr id="104" name="Google Shape;104;p18"/>
          <p:cNvSpPr txBox="1"/>
          <p:nvPr>
            <p:ph idx="4" type="ctrTitle"/>
          </p:nvPr>
        </p:nvSpPr>
        <p:spPr>
          <a:xfrm>
            <a:off x="3075567" y="1762400"/>
            <a:ext cx="2619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6">
  <p:cSld name="CUSTOM_11_1_2_1">
    <p:spTree>
      <p:nvGrpSpPr>
        <p:cNvPr id="105" name="Shape 105"/>
        <p:cNvGrpSpPr/>
        <p:nvPr/>
      </p:nvGrpSpPr>
      <p:grpSpPr>
        <a:xfrm>
          <a:off x="0" y="0"/>
          <a:ext cx="0" cy="0"/>
          <a:chOff x="0" y="0"/>
          <a:chExt cx="0" cy="0"/>
        </a:xfrm>
      </p:grpSpPr>
      <p:sp>
        <p:nvSpPr>
          <p:cNvPr id="106" name="Google Shape;106;p19"/>
          <p:cNvSpPr txBox="1"/>
          <p:nvPr>
            <p:ph type="ctrTitle"/>
          </p:nvPr>
        </p:nvSpPr>
        <p:spPr>
          <a:xfrm>
            <a:off x="831200" y="376498"/>
            <a:ext cx="3867300" cy="20541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p:txBody>
      </p:sp>
      <p:sp>
        <p:nvSpPr>
          <p:cNvPr id="107" name="Google Shape;107;p19"/>
          <p:cNvSpPr txBox="1"/>
          <p:nvPr>
            <p:ph idx="1" type="subTitle"/>
          </p:nvPr>
        </p:nvSpPr>
        <p:spPr>
          <a:xfrm>
            <a:off x="831200" y="2314225"/>
            <a:ext cx="3081600" cy="178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edits">
  <p:cSld name="CUSTOM_25">
    <p:spTree>
      <p:nvGrpSpPr>
        <p:cNvPr id="108" name="Shape 108"/>
        <p:cNvGrpSpPr/>
        <p:nvPr/>
      </p:nvGrpSpPr>
      <p:grpSpPr>
        <a:xfrm>
          <a:off x="0" y="0"/>
          <a:ext cx="0" cy="0"/>
          <a:chOff x="0" y="0"/>
          <a:chExt cx="0" cy="0"/>
        </a:xfrm>
      </p:grpSpPr>
      <p:sp>
        <p:nvSpPr>
          <p:cNvPr id="109" name="Google Shape;109;p20"/>
          <p:cNvSpPr txBox="1"/>
          <p:nvPr>
            <p:ph idx="1" type="body"/>
          </p:nvPr>
        </p:nvSpPr>
        <p:spPr>
          <a:xfrm>
            <a:off x="642050" y="213480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10" name="Google Shape;110;p20"/>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2">
    <p:spTree>
      <p:nvGrpSpPr>
        <p:cNvPr id="11" name="Shape 11"/>
        <p:cNvGrpSpPr/>
        <p:nvPr/>
      </p:nvGrpSpPr>
      <p:grpSpPr>
        <a:xfrm>
          <a:off x="0" y="0"/>
          <a:ext cx="0" cy="0"/>
          <a:chOff x="0" y="0"/>
          <a:chExt cx="0" cy="0"/>
        </a:xfrm>
      </p:grpSpPr>
      <p:sp>
        <p:nvSpPr>
          <p:cNvPr id="12" name="Google Shape;12;p3"/>
          <p:cNvSpPr txBox="1"/>
          <p:nvPr>
            <p:ph type="ctrTitle"/>
          </p:nvPr>
        </p:nvSpPr>
        <p:spPr>
          <a:xfrm>
            <a:off x="3423902" y="38747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 name="Google Shape;13;p3"/>
          <p:cNvSpPr txBox="1"/>
          <p:nvPr>
            <p:ph idx="1" type="subTitle"/>
          </p:nvPr>
        </p:nvSpPr>
        <p:spPr>
          <a:xfrm>
            <a:off x="3423900" y="802521"/>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 name="Google Shape;14;p3"/>
          <p:cNvSpPr txBox="1"/>
          <p:nvPr>
            <p:ph hasCustomPrompt="1" idx="2" type="title"/>
          </p:nvPr>
        </p:nvSpPr>
        <p:spPr>
          <a:xfrm>
            <a:off x="2023007" y="654113"/>
            <a:ext cx="17391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p:nvPr>
            <p:ph idx="3" type="ctrTitle"/>
          </p:nvPr>
        </p:nvSpPr>
        <p:spPr>
          <a:xfrm>
            <a:off x="3425264" y="1224286"/>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 name="Google Shape;16;p3"/>
          <p:cNvSpPr txBox="1"/>
          <p:nvPr>
            <p:ph idx="4" type="subTitle"/>
          </p:nvPr>
        </p:nvSpPr>
        <p:spPr>
          <a:xfrm>
            <a:off x="3425259" y="1638859"/>
            <a:ext cx="19767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7" name="Google Shape;17;p3"/>
          <p:cNvSpPr txBox="1"/>
          <p:nvPr>
            <p:ph hasCustomPrompt="1" idx="5" type="title"/>
          </p:nvPr>
        </p:nvSpPr>
        <p:spPr>
          <a:xfrm>
            <a:off x="2023007" y="1488788"/>
            <a:ext cx="16152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p:nvPr>
            <p:ph idx="6" type="ctrTitle"/>
          </p:nvPr>
        </p:nvSpPr>
        <p:spPr>
          <a:xfrm>
            <a:off x="3427999" y="2061098"/>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9" name="Google Shape;19;p3"/>
          <p:cNvSpPr txBox="1"/>
          <p:nvPr>
            <p:ph idx="7" type="subTitle"/>
          </p:nvPr>
        </p:nvSpPr>
        <p:spPr>
          <a:xfrm>
            <a:off x="3427997" y="2475197"/>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0" name="Google Shape;20;p3"/>
          <p:cNvSpPr txBox="1"/>
          <p:nvPr>
            <p:ph hasCustomPrompt="1" idx="8" type="title"/>
          </p:nvPr>
        </p:nvSpPr>
        <p:spPr>
          <a:xfrm>
            <a:off x="2023007" y="232346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p:nvPr>
            <p:ph idx="9" type="ctrTitle"/>
          </p:nvPr>
        </p:nvSpPr>
        <p:spPr>
          <a:xfrm rot="5400000">
            <a:off x="6601629"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2" name="Google Shape;22;p3"/>
          <p:cNvSpPr txBox="1"/>
          <p:nvPr>
            <p:ph idx="13" type="ctrTitle"/>
          </p:nvPr>
        </p:nvSpPr>
        <p:spPr>
          <a:xfrm>
            <a:off x="3427999" y="2897911"/>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3" name="Google Shape;23;p3"/>
          <p:cNvSpPr txBox="1"/>
          <p:nvPr>
            <p:ph idx="14" type="subTitle"/>
          </p:nvPr>
        </p:nvSpPr>
        <p:spPr>
          <a:xfrm>
            <a:off x="3427997" y="3311534"/>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4" name="Google Shape;24;p3"/>
          <p:cNvSpPr txBox="1"/>
          <p:nvPr>
            <p:ph hasCustomPrompt="1" idx="15" type="title"/>
          </p:nvPr>
        </p:nvSpPr>
        <p:spPr>
          <a:xfrm>
            <a:off x="2023007" y="3158138"/>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p:nvPr>
            <p:ph idx="16" type="ctrTitle"/>
          </p:nvPr>
        </p:nvSpPr>
        <p:spPr>
          <a:xfrm>
            <a:off x="3427999" y="373472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6" name="Google Shape;26;p3"/>
          <p:cNvSpPr txBox="1"/>
          <p:nvPr>
            <p:ph idx="17" type="subTitle"/>
          </p:nvPr>
        </p:nvSpPr>
        <p:spPr>
          <a:xfrm>
            <a:off x="3427997" y="4147872"/>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7" name="Google Shape;27;p3"/>
          <p:cNvSpPr txBox="1"/>
          <p:nvPr>
            <p:ph hasCustomPrompt="1" idx="18" type="title"/>
          </p:nvPr>
        </p:nvSpPr>
        <p:spPr>
          <a:xfrm>
            <a:off x="2023007" y="399281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CUSTOM_25_1">
    <p:spTree>
      <p:nvGrpSpPr>
        <p:cNvPr id="111" name="Shape 111"/>
        <p:cNvGrpSpPr/>
        <p:nvPr/>
      </p:nvGrpSpPr>
      <p:grpSpPr>
        <a:xfrm>
          <a:off x="0" y="0"/>
          <a:ext cx="0" cy="0"/>
          <a:chOff x="0" y="0"/>
          <a:chExt cx="0" cy="0"/>
        </a:xfrm>
      </p:grpSpPr>
      <p:sp>
        <p:nvSpPr>
          <p:cNvPr id="112" name="Google Shape;112;p21"/>
          <p:cNvSpPr txBox="1"/>
          <p:nvPr>
            <p:ph idx="1" type="body"/>
          </p:nvPr>
        </p:nvSpPr>
        <p:spPr>
          <a:xfrm>
            <a:off x="642050" y="127755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13" name="Google Shape;113;p21"/>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14" name="Google Shape;114;p21"/>
          <p:cNvSpPr txBox="1"/>
          <p:nvPr>
            <p:ph idx="2" type="subTitle"/>
          </p:nvPr>
        </p:nvSpPr>
        <p:spPr>
          <a:xfrm>
            <a:off x="642050" y="540000"/>
            <a:ext cx="4655400" cy="960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p:cSld name="CUSTOM_7">
    <p:spTree>
      <p:nvGrpSpPr>
        <p:cNvPr id="119" name="Shape 119"/>
        <p:cNvGrpSpPr/>
        <p:nvPr/>
      </p:nvGrpSpPr>
      <p:grpSpPr>
        <a:xfrm>
          <a:off x="0" y="0"/>
          <a:ext cx="0" cy="0"/>
          <a:chOff x="0" y="0"/>
          <a:chExt cx="0" cy="0"/>
        </a:xfrm>
      </p:grpSpPr>
      <p:sp>
        <p:nvSpPr>
          <p:cNvPr id="120" name="Google Shape;120;p23"/>
          <p:cNvSpPr txBox="1"/>
          <p:nvPr>
            <p:ph type="ctrTitle"/>
          </p:nvPr>
        </p:nvSpPr>
        <p:spPr>
          <a:xfrm>
            <a:off x="1039575" y="1701225"/>
            <a:ext cx="4592400" cy="17823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21" name="Google Shape;121;p23"/>
          <p:cNvSpPr txBox="1"/>
          <p:nvPr>
            <p:ph idx="1" type="subTitle"/>
          </p:nvPr>
        </p:nvSpPr>
        <p:spPr>
          <a:xfrm>
            <a:off x="1039575" y="3206400"/>
            <a:ext cx="2402100" cy="717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122" name="Google Shape;122;p2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2">
    <p:spTree>
      <p:nvGrpSpPr>
        <p:cNvPr id="123" name="Shape 123"/>
        <p:cNvGrpSpPr/>
        <p:nvPr/>
      </p:nvGrpSpPr>
      <p:grpSpPr>
        <a:xfrm>
          <a:off x="0" y="0"/>
          <a:ext cx="0" cy="0"/>
          <a:chOff x="0" y="0"/>
          <a:chExt cx="0" cy="0"/>
        </a:xfrm>
      </p:grpSpPr>
      <p:sp>
        <p:nvSpPr>
          <p:cNvPr id="124" name="Google Shape;124;p24"/>
          <p:cNvSpPr txBox="1"/>
          <p:nvPr>
            <p:ph type="ctrTitle"/>
          </p:nvPr>
        </p:nvSpPr>
        <p:spPr>
          <a:xfrm>
            <a:off x="3423902" y="38747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25" name="Google Shape;125;p24"/>
          <p:cNvSpPr txBox="1"/>
          <p:nvPr>
            <p:ph idx="1" type="subTitle"/>
          </p:nvPr>
        </p:nvSpPr>
        <p:spPr>
          <a:xfrm>
            <a:off x="3423900" y="802521"/>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26" name="Google Shape;126;p24"/>
          <p:cNvSpPr txBox="1"/>
          <p:nvPr>
            <p:ph hasCustomPrompt="1" idx="2" type="title"/>
          </p:nvPr>
        </p:nvSpPr>
        <p:spPr>
          <a:xfrm>
            <a:off x="2023007" y="654113"/>
            <a:ext cx="17391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27" name="Google Shape;127;p24"/>
          <p:cNvSpPr txBox="1"/>
          <p:nvPr>
            <p:ph idx="3" type="ctrTitle"/>
          </p:nvPr>
        </p:nvSpPr>
        <p:spPr>
          <a:xfrm>
            <a:off x="3425264" y="1224286"/>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28" name="Google Shape;128;p24"/>
          <p:cNvSpPr txBox="1"/>
          <p:nvPr>
            <p:ph idx="4" type="subTitle"/>
          </p:nvPr>
        </p:nvSpPr>
        <p:spPr>
          <a:xfrm>
            <a:off x="3425259" y="1638859"/>
            <a:ext cx="19767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29" name="Google Shape;129;p24"/>
          <p:cNvSpPr txBox="1"/>
          <p:nvPr>
            <p:ph hasCustomPrompt="1" idx="5" type="title"/>
          </p:nvPr>
        </p:nvSpPr>
        <p:spPr>
          <a:xfrm>
            <a:off x="2023007" y="1488788"/>
            <a:ext cx="16152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30" name="Google Shape;130;p24"/>
          <p:cNvSpPr txBox="1"/>
          <p:nvPr>
            <p:ph idx="6" type="ctrTitle"/>
          </p:nvPr>
        </p:nvSpPr>
        <p:spPr>
          <a:xfrm>
            <a:off x="3427999" y="2061098"/>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1" name="Google Shape;131;p24"/>
          <p:cNvSpPr txBox="1"/>
          <p:nvPr>
            <p:ph idx="7" type="subTitle"/>
          </p:nvPr>
        </p:nvSpPr>
        <p:spPr>
          <a:xfrm>
            <a:off x="3427997" y="2475197"/>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32" name="Google Shape;132;p24"/>
          <p:cNvSpPr txBox="1"/>
          <p:nvPr>
            <p:ph hasCustomPrompt="1" idx="8" type="title"/>
          </p:nvPr>
        </p:nvSpPr>
        <p:spPr>
          <a:xfrm>
            <a:off x="2023007" y="232346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33" name="Google Shape;133;p24"/>
          <p:cNvSpPr txBox="1"/>
          <p:nvPr>
            <p:ph idx="9" type="ctrTitle"/>
          </p:nvPr>
        </p:nvSpPr>
        <p:spPr>
          <a:xfrm rot="5400000">
            <a:off x="6601629"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34" name="Google Shape;134;p24"/>
          <p:cNvSpPr txBox="1"/>
          <p:nvPr>
            <p:ph idx="13" type="ctrTitle"/>
          </p:nvPr>
        </p:nvSpPr>
        <p:spPr>
          <a:xfrm>
            <a:off x="3427999" y="2897911"/>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5" name="Google Shape;135;p24"/>
          <p:cNvSpPr txBox="1"/>
          <p:nvPr>
            <p:ph idx="14" type="subTitle"/>
          </p:nvPr>
        </p:nvSpPr>
        <p:spPr>
          <a:xfrm>
            <a:off x="3427997" y="3311534"/>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36" name="Google Shape;136;p24"/>
          <p:cNvSpPr txBox="1"/>
          <p:nvPr>
            <p:ph hasCustomPrompt="1" idx="15" type="title"/>
          </p:nvPr>
        </p:nvSpPr>
        <p:spPr>
          <a:xfrm>
            <a:off x="2023007" y="3158138"/>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37" name="Google Shape;137;p24"/>
          <p:cNvSpPr txBox="1"/>
          <p:nvPr>
            <p:ph idx="16" type="ctrTitle"/>
          </p:nvPr>
        </p:nvSpPr>
        <p:spPr>
          <a:xfrm>
            <a:off x="3427999" y="373472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8" name="Google Shape;138;p24"/>
          <p:cNvSpPr txBox="1"/>
          <p:nvPr>
            <p:ph idx="17" type="subTitle"/>
          </p:nvPr>
        </p:nvSpPr>
        <p:spPr>
          <a:xfrm>
            <a:off x="3427997" y="4147872"/>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39" name="Google Shape;139;p24"/>
          <p:cNvSpPr txBox="1"/>
          <p:nvPr>
            <p:ph hasCustomPrompt="1" idx="18" type="title"/>
          </p:nvPr>
        </p:nvSpPr>
        <p:spPr>
          <a:xfrm>
            <a:off x="2023007" y="399281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40" name="Google Shape;140;p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CUSTOM_13">
    <p:spTree>
      <p:nvGrpSpPr>
        <p:cNvPr id="141" name="Shape 141"/>
        <p:cNvGrpSpPr/>
        <p:nvPr/>
      </p:nvGrpSpPr>
      <p:grpSpPr>
        <a:xfrm>
          <a:off x="0" y="0"/>
          <a:ext cx="0" cy="0"/>
          <a:chOff x="0" y="0"/>
          <a:chExt cx="0" cy="0"/>
        </a:xfrm>
      </p:grpSpPr>
      <p:sp>
        <p:nvSpPr>
          <p:cNvPr id="142" name="Google Shape;142;p25"/>
          <p:cNvSpPr txBox="1"/>
          <p:nvPr>
            <p:ph type="title"/>
          </p:nvPr>
        </p:nvSpPr>
        <p:spPr>
          <a:xfrm>
            <a:off x="672375" y="1432475"/>
            <a:ext cx="3498000" cy="8967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143" name="Google Shape;143;p25"/>
          <p:cNvSpPr txBox="1"/>
          <p:nvPr>
            <p:ph idx="1" type="subTitle"/>
          </p:nvPr>
        </p:nvSpPr>
        <p:spPr>
          <a:xfrm flipH="1">
            <a:off x="1667175" y="2154225"/>
            <a:ext cx="2503200" cy="1170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p:txBody>
      </p:sp>
      <p:sp>
        <p:nvSpPr>
          <p:cNvPr id="144" name="Google Shape;144;p2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27_1_1">
    <p:spTree>
      <p:nvGrpSpPr>
        <p:cNvPr id="145" name="Shape 145"/>
        <p:cNvGrpSpPr/>
        <p:nvPr/>
      </p:nvGrpSpPr>
      <p:grpSpPr>
        <a:xfrm>
          <a:off x="0" y="0"/>
          <a:ext cx="0" cy="0"/>
          <a:chOff x="0" y="0"/>
          <a:chExt cx="0" cy="0"/>
        </a:xfrm>
      </p:grpSpPr>
      <p:sp>
        <p:nvSpPr>
          <p:cNvPr id="146" name="Google Shape;146;p26"/>
          <p:cNvSpPr txBox="1"/>
          <p:nvPr>
            <p:ph type="ctrTitle"/>
          </p:nvPr>
        </p:nvSpPr>
        <p:spPr>
          <a:xfrm>
            <a:off x="631875" y="842025"/>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47" name="Google Shape;147;p26"/>
          <p:cNvSpPr txBox="1"/>
          <p:nvPr>
            <p:ph idx="1" type="subTitle"/>
          </p:nvPr>
        </p:nvSpPr>
        <p:spPr>
          <a:xfrm>
            <a:off x="631884" y="1410841"/>
            <a:ext cx="2480700" cy="53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8" name="Google Shape;148;p26"/>
          <p:cNvSpPr txBox="1"/>
          <p:nvPr>
            <p:ph idx="2" type="ctrTitle"/>
          </p:nvPr>
        </p:nvSpPr>
        <p:spPr>
          <a:xfrm>
            <a:off x="4213664" y="842025"/>
            <a:ext cx="26979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49" name="Google Shape;149;p26"/>
          <p:cNvSpPr txBox="1"/>
          <p:nvPr>
            <p:ph idx="3" type="subTitle"/>
          </p:nvPr>
        </p:nvSpPr>
        <p:spPr>
          <a:xfrm>
            <a:off x="4213664" y="1410841"/>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0" name="Google Shape;150;p26"/>
          <p:cNvSpPr txBox="1"/>
          <p:nvPr>
            <p:ph idx="4" type="ctrTitle"/>
          </p:nvPr>
        </p:nvSpPr>
        <p:spPr>
          <a:xfrm>
            <a:off x="631883" y="3331927"/>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51" name="Google Shape;151;p26"/>
          <p:cNvSpPr txBox="1"/>
          <p:nvPr>
            <p:ph idx="5" type="subTitle"/>
          </p:nvPr>
        </p:nvSpPr>
        <p:spPr>
          <a:xfrm>
            <a:off x="631884" y="3914208"/>
            <a:ext cx="24807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2" name="Google Shape;152;p26"/>
          <p:cNvSpPr txBox="1"/>
          <p:nvPr>
            <p:ph idx="6"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53" name="Google Shape;153;p26"/>
          <p:cNvSpPr txBox="1"/>
          <p:nvPr>
            <p:ph idx="7" type="ctrTitle"/>
          </p:nvPr>
        </p:nvSpPr>
        <p:spPr>
          <a:xfrm>
            <a:off x="4213664" y="3331934"/>
            <a:ext cx="25860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54" name="Google Shape;154;p26"/>
          <p:cNvSpPr txBox="1"/>
          <p:nvPr>
            <p:ph idx="8" type="subTitle"/>
          </p:nvPr>
        </p:nvSpPr>
        <p:spPr>
          <a:xfrm>
            <a:off x="4213664" y="3914208"/>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5" name="Google Shape;155;p2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CUSTOM_27">
    <p:spTree>
      <p:nvGrpSpPr>
        <p:cNvPr id="156" name="Shape 156"/>
        <p:cNvGrpSpPr/>
        <p:nvPr/>
      </p:nvGrpSpPr>
      <p:grpSpPr>
        <a:xfrm>
          <a:off x="0" y="0"/>
          <a:ext cx="0" cy="0"/>
          <a:chOff x="0" y="0"/>
          <a:chExt cx="0" cy="0"/>
        </a:xfrm>
      </p:grpSpPr>
      <p:sp>
        <p:nvSpPr>
          <p:cNvPr id="157" name="Google Shape;157;p27"/>
          <p:cNvSpPr txBox="1"/>
          <p:nvPr>
            <p:ph type="ctrTitle"/>
          </p:nvPr>
        </p:nvSpPr>
        <p:spPr>
          <a:xfrm>
            <a:off x="4921575"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158" name="Google Shape;158;p27"/>
          <p:cNvSpPr txBox="1"/>
          <p:nvPr>
            <p:ph idx="1" type="subTitle"/>
          </p:nvPr>
        </p:nvSpPr>
        <p:spPr>
          <a:xfrm>
            <a:off x="4921575"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9" name="Google Shape;159;p27"/>
          <p:cNvSpPr txBox="1"/>
          <p:nvPr>
            <p:ph idx="2" type="ctrTitle"/>
          </p:nvPr>
        </p:nvSpPr>
        <p:spPr>
          <a:xfrm>
            <a:off x="906139"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160" name="Google Shape;160;p27"/>
          <p:cNvSpPr txBox="1"/>
          <p:nvPr>
            <p:ph idx="3" type="subTitle"/>
          </p:nvPr>
        </p:nvSpPr>
        <p:spPr>
          <a:xfrm>
            <a:off x="906139"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61" name="Google Shape;161;p27"/>
          <p:cNvSpPr txBox="1"/>
          <p:nvPr>
            <p:ph idx="4"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62" name="Google Shape;162;p27"/>
          <p:cNvSpPr txBox="1"/>
          <p:nvPr>
            <p:ph idx="5" type="ctrTitle"/>
          </p:nvPr>
        </p:nvSpPr>
        <p:spPr>
          <a:xfrm>
            <a:off x="2928557" y="2993035"/>
            <a:ext cx="17988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163" name="Google Shape;163;p27"/>
          <p:cNvSpPr txBox="1"/>
          <p:nvPr>
            <p:ph idx="6" type="subTitle"/>
          </p:nvPr>
        </p:nvSpPr>
        <p:spPr>
          <a:xfrm>
            <a:off x="2928550" y="3553810"/>
            <a:ext cx="14763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64" name="Google Shape;164;p2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CUSTOM_14">
    <p:spTree>
      <p:nvGrpSpPr>
        <p:cNvPr id="165" name="Shape 165"/>
        <p:cNvGrpSpPr/>
        <p:nvPr/>
      </p:nvGrpSpPr>
      <p:grpSpPr>
        <a:xfrm>
          <a:off x="0" y="0"/>
          <a:ext cx="0" cy="0"/>
          <a:chOff x="0" y="0"/>
          <a:chExt cx="0" cy="0"/>
        </a:xfrm>
      </p:grpSpPr>
      <p:sp>
        <p:nvSpPr>
          <p:cNvPr id="166" name="Google Shape;166;p28"/>
          <p:cNvSpPr txBox="1"/>
          <p:nvPr>
            <p:ph type="ctrTitle"/>
          </p:nvPr>
        </p:nvSpPr>
        <p:spPr>
          <a:xfrm>
            <a:off x="5432000" y="710675"/>
            <a:ext cx="2888100" cy="20541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
        <p:nvSpPr>
          <p:cNvPr id="167" name="Google Shape;167;p28"/>
          <p:cNvSpPr txBox="1"/>
          <p:nvPr>
            <p:ph idx="1" type="subTitle"/>
          </p:nvPr>
        </p:nvSpPr>
        <p:spPr>
          <a:xfrm>
            <a:off x="5363550" y="2724625"/>
            <a:ext cx="2956500" cy="1784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gn="r">
              <a:lnSpc>
                <a:spcPct val="100000"/>
              </a:lnSpc>
              <a:spcBef>
                <a:spcPts val="0"/>
              </a:spcBef>
              <a:spcAft>
                <a:spcPts val="0"/>
              </a:spcAft>
              <a:buSzPts val="1200"/>
              <a:buNone/>
              <a:defRPr/>
            </a:lvl2pPr>
            <a:lvl3pPr lvl="2" rtl="0" algn="r">
              <a:lnSpc>
                <a:spcPct val="100000"/>
              </a:lnSpc>
              <a:spcBef>
                <a:spcPts val="0"/>
              </a:spcBef>
              <a:spcAft>
                <a:spcPts val="0"/>
              </a:spcAft>
              <a:buSzPts val="1200"/>
              <a:buNone/>
              <a:defRPr/>
            </a:lvl3pPr>
            <a:lvl4pPr lvl="3" rtl="0" algn="r">
              <a:lnSpc>
                <a:spcPct val="100000"/>
              </a:lnSpc>
              <a:spcBef>
                <a:spcPts val="0"/>
              </a:spcBef>
              <a:spcAft>
                <a:spcPts val="0"/>
              </a:spcAft>
              <a:buSzPts val="1200"/>
              <a:buNone/>
              <a:defRPr/>
            </a:lvl4pPr>
            <a:lvl5pPr lvl="4" rtl="0" algn="r">
              <a:lnSpc>
                <a:spcPct val="100000"/>
              </a:lnSpc>
              <a:spcBef>
                <a:spcPts val="0"/>
              </a:spcBef>
              <a:spcAft>
                <a:spcPts val="0"/>
              </a:spcAft>
              <a:buSzPts val="1200"/>
              <a:buNone/>
              <a:defRPr/>
            </a:lvl5pPr>
            <a:lvl6pPr lvl="5" rtl="0" algn="r">
              <a:lnSpc>
                <a:spcPct val="100000"/>
              </a:lnSpc>
              <a:spcBef>
                <a:spcPts val="0"/>
              </a:spcBef>
              <a:spcAft>
                <a:spcPts val="0"/>
              </a:spcAft>
              <a:buSzPts val="1200"/>
              <a:buNone/>
              <a:defRPr/>
            </a:lvl6pPr>
            <a:lvl7pPr lvl="6" rtl="0" algn="r">
              <a:lnSpc>
                <a:spcPct val="100000"/>
              </a:lnSpc>
              <a:spcBef>
                <a:spcPts val="0"/>
              </a:spcBef>
              <a:spcAft>
                <a:spcPts val="0"/>
              </a:spcAft>
              <a:buSzPts val="1200"/>
              <a:buNone/>
              <a:defRPr/>
            </a:lvl7pPr>
            <a:lvl8pPr lvl="7" rtl="0" algn="r">
              <a:lnSpc>
                <a:spcPct val="100000"/>
              </a:lnSpc>
              <a:spcBef>
                <a:spcPts val="0"/>
              </a:spcBef>
              <a:spcAft>
                <a:spcPts val="0"/>
              </a:spcAft>
              <a:buSzPts val="1200"/>
              <a:buNone/>
              <a:defRPr/>
            </a:lvl8pPr>
            <a:lvl9pPr lvl="8" rtl="0" algn="r">
              <a:lnSpc>
                <a:spcPct val="100000"/>
              </a:lnSpc>
              <a:spcBef>
                <a:spcPts val="0"/>
              </a:spcBef>
              <a:spcAft>
                <a:spcPts val="0"/>
              </a:spcAft>
              <a:buSzPts val="1200"/>
              <a:buNone/>
              <a:defRPr/>
            </a:lvl9pPr>
          </a:lstStyle>
          <a:p/>
        </p:txBody>
      </p:sp>
      <p:sp>
        <p:nvSpPr>
          <p:cNvPr id="168" name="Google Shape;168;p2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8">
    <p:spTree>
      <p:nvGrpSpPr>
        <p:cNvPr id="169" name="Shape 169"/>
        <p:cNvGrpSpPr/>
        <p:nvPr/>
      </p:nvGrpSpPr>
      <p:grpSpPr>
        <a:xfrm>
          <a:off x="0" y="0"/>
          <a:ext cx="0" cy="0"/>
          <a:chOff x="0" y="0"/>
          <a:chExt cx="0" cy="0"/>
        </a:xfrm>
      </p:grpSpPr>
      <p:sp>
        <p:nvSpPr>
          <p:cNvPr id="170" name="Google Shape;170;p29"/>
          <p:cNvSpPr txBox="1"/>
          <p:nvPr>
            <p:ph idx="1" type="subTitle"/>
          </p:nvPr>
        </p:nvSpPr>
        <p:spPr>
          <a:xfrm>
            <a:off x="915175" y="3380775"/>
            <a:ext cx="3960600" cy="631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71" name="Google Shape;171;p29"/>
          <p:cNvSpPr txBox="1"/>
          <p:nvPr>
            <p:ph idx="2" type="subTitle"/>
          </p:nvPr>
        </p:nvSpPr>
        <p:spPr>
          <a:xfrm>
            <a:off x="915175" y="4004575"/>
            <a:ext cx="1821000" cy="2130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latin typeface="Livvic"/>
                <a:ea typeface="Livvic"/>
                <a:cs typeface="Livvic"/>
                <a:sym typeface="Livvic"/>
              </a:defRPr>
            </a:lvl1pPr>
            <a:lvl2pPr lvl="1" rtl="0">
              <a:spcBef>
                <a:spcPts val="1600"/>
              </a:spcBef>
              <a:spcAft>
                <a:spcPts val="0"/>
              </a:spcAft>
              <a:buNone/>
              <a:defRPr b="1">
                <a:latin typeface="Livvic"/>
                <a:ea typeface="Livvic"/>
                <a:cs typeface="Livvic"/>
                <a:sym typeface="Livvic"/>
              </a:defRPr>
            </a:lvl2pPr>
            <a:lvl3pPr lvl="2" rtl="0">
              <a:spcBef>
                <a:spcPts val="1600"/>
              </a:spcBef>
              <a:spcAft>
                <a:spcPts val="0"/>
              </a:spcAft>
              <a:buNone/>
              <a:defRPr b="1">
                <a:latin typeface="Livvic"/>
                <a:ea typeface="Livvic"/>
                <a:cs typeface="Livvic"/>
                <a:sym typeface="Livvic"/>
              </a:defRPr>
            </a:lvl3pPr>
            <a:lvl4pPr lvl="3" rtl="0">
              <a:spcBef>
                <a:spcPts val="1600"/>
              </a:spcBef>
              <a:spcAft>
                <a:spcPts val="0"/>
              </a:spcAft>
              <a:buNone/>
              <a:defRPr b="1">
                <a:latin typeface="Livvic"/>
                <a:ea typeface="Livvic"/>
                <a:cs typeface="Livvic"/>
                <a:sym typeface="Livvic"/>
              </a:defRPr>
            </a:lvl4pPr>
            <a:lvl5pPr lvl="4" rtl="0">
              <a:spcBef>
                <a:spcPts val="1600"/>
              </a:spcBef>
              <a:spcAft>
                <a:spcPts val="0"/>
              </a:spcAft>
              <a:buNone/>
              <a:defRPr b="1">
                <a:latin typeface="Livvic"/>
                <a:ea typeface="Livvic"/>
                <a:cs typeface="Livvic"/>
                <a:sym typeface="Livvic"/>
              </a:defRPr>
            </a:lvl5pPr>
            <a:lvl6pPr lvl="5" rtl="0">
              <a:spcBef>
                <a:spcPts val="1600"/>
              </a:spcBef>
              <a:spcAft>
                <a:spcPts val="0"/>
              </a:spcAft>
              <a:buNone/>
              <a:defRPr b="1">
                <a:latin typeface="Livvic"/>
                <a:ea typeface="Livvic"/>
                <a:cs typeface="Livvic"/>
                <a:sym typeface="Livvic"/>
              </a:defRPr>
            </a:lvl6pPr>
            <a:lvl7pPr lvl="6" rtl="0">
              <a:spcBef>
                <a:spcPts val="1600"/>
              </a:spcBef>
              <a:spcAft>
                <a:spcPts val="0"/>
              </a:spcAft>
              <a:buNone/>
              <a:defRPr b="1">
                <a:latin typeface="Livvic"/>
                <a:ea typeface="Livvic"/>
                <a:cs typeface="Livvic"/>
                <a:sym typeface="Livvic"/>
              </a:defRPr>
            </a:lvl7pPr>
            <a:lvl8pPr lvl="7" rtl="0">
              <a:spcBef>
                <a:spcPts val="1600"/>
              </a:spcBef>
              <a:spcAft>
                <a:spcPts val="0"/>
              </a:spcAft>
              <a:buNone/>
              <a:defRPr b="1">
                <a:latin typeface="Livvic"/>
                <a:ea typeface="Livvic"/>
                <a:cs typeface="Livvic"/>
                <a:sym typeface="Livvic"/>
              </a:defRPr>
            </a:lvl8pPr>
            <a:lvl9pPr lvl="8" rtl="0">
              <a:spcBef>
                <a:spcPts val="1600"/>
              </a:spcBef>
              <a:spcAft>
                <a:spcPts val="1600"/>
              </a:spcAft>
              <a:buNone/>
              <a:defRPr b="1">
                <a:latin typeface="Livvic"/>
                <a:ea typeface="Livvic"/>
                <a:cs typeface="Livvic"/>
                <a:sym typeface="Livvic"/>
              </a:defRPr>
            </a:lvl9pPr>
          </a:lstStyle>
          <a:p/>
        </p:txBody>
      </p:sp>
      <p:sp>
        <p:nvSpPr>
          <p:cNvPr id="172" name="Google Shape;172;p2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3">
  <p:cSld name="CUSTOM_16">
    <p:spTree>
      <p:nvGrpSpPr>
        <p:cNvPr id="173" name="Shape 173"/>
        <p:cNvGrpSpPr/>
        <p:nvPr/>
      </p:nvGrpSpPr>
      <p:grpSpPr>
        <a:xfrm>
          <a:off x="0" y="0"/>
          <a:ext cx="0" cy="0"/>
          <a:chOff x="0" y="0"/>
          <a:chExt cx="0" cy="0"/>
        </a:xfrm>
      </p:grpSpPr>
      <p:sp>
        <p:nvSpPr>
          <p:cNvPr id="174" name="Google Shape;174;p30"/>
          <p:cNvSpPr txBox="1"/>
          <p:nvPr>
            <p:ph idx="1" type="subTitle"/>
          </p:nvPr>
        </p:nvSpPr>
        <p:spPr>
          <a:xfrm>
            <a:off x="2117847"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75" name="Google Shape;175;p30"/>
          <p:cNvSpPr txBox="1"/>
          <p:nvPr>
            <p:ph type="ctrTitle"/>
          </p:nvPr>
        </p:nvSpPr>
        <p:spPr>
          <a:xfrm rot="-5400000">
            <a:off x="-343101" y="1759150"/>
            <a:ext cx="2888100" cy="897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
        <p:nvSpPr>
          <p:cNvPr id="176" name="Google Shape;176;p3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4">
  <p:cSld name="CUSTOM_16_1">
    <p:spTree>
      <p:nvGrpSpPr>
        <p:cNvPr id="177" name="Shape 177"/>
        <p:cNvGrpSpPr/>
        <p:nvPr/>
      </p:nvGrpSpPr>
      <p:grpSpPr>
        <a:xfrm>
          <a:off x="0" y="0"/>
          <a:ext cx="0" cy="0"/>
          <a:chOff x="0" y="0"/>
          <a:chExt cx="0" cy="0"/>
        </a:xfrm>
      </p:grpSpPr>
      <p:sp>
        <p:nvSpPr>
          <p:cNvPr id="178" name="Google Shape;178;p31"/>
          <p:cNvSpPr txBox="1"/>
          <p:nvPr>
            <p:ph idx="1" type="subTitle"/>
          </p:nvPr>
        </p:nvSpPr>
        <p:spPr>
          <a:xfrm flipH="1">
            <a:off x="4189625"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79" name="Google Shape;179;p31"/>
          <p:cNvSpPr txBox="1"/>
          <p:nvPr>
            <p:ph type="ctrTitle"/>
          </p:nvPr>
        </p:nvSpPr>
        <p:spPr>
          <a:xfrm rot="5400000">
            <a:off x="6612409" y="1752564"/>
            <a:ext cx="2888100" cy="8979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p:txBody>
      </p:sp>
      <p:sp>
        <p:nvSpPr>
          <p:cNvPr id="180" name="Google Shape;180;p3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CUSTOM_13">
    <p:spTree>
      <p:nvGrpSpPr>
        <p:cNvPr id="28" name="Shape 28"/>
        <p:cNvGrpSpPr/>
        <p:nvPr/>
      </p:nvGrpSpPr>
      <p:grpSpPr>
        <a:xfrm>
          <a:off x="0" y="0"/>
          <a:ext cx="0" cy="0"/>
          <a:chOff x="0" y="0"/>
          <a:chExt cx="0" cy="0"/>
        </a:xfrm>
      </p:grpSpPr>
      <p:sp>
        <p:nvSpPr>
          <p:cNvPr id="29" name="Google Shape;29;p4"/>
          <p:cNvSpPr txBox="1"/>
          <p:nvPr>
            <p:ph type="title"/>
          </p:nvPr>
        </p:nvSpPr>
        <p:spPr>
          <a:xfrm>
            <a:off x="672375" y="1432475"/>
            <a:ext cx="3498000" cy="8967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30" name="Google Shape;30;p4"/>
          <p:cNvSpPr txBox="1"/>
          <p:nvPr>
            <p:ph idx="1" type="subTitle"/>
          </p:nvPr>
        </p:nvSpPr>
        <p:spPr>
          <a:xfrm flipH="1">
            <a:off x="1667175" y="2154225"/>
            <a:ext cx="2503200" cy="1170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CUSTOM_35">
    <p:spTree>
      <p:nvGrpSpPr>
        <p:cNvPr id="181" name="Shape 181"/>
        <p:cNvGrpSpPr/>
        <p:nvPr/>
      </p:nvGrpSpPr>
      <p:grpSpPr>
        <a:xfrm>
          <a:off x="0" y="0"/>
          <a:ext cx="0" cy="0"/>
          <a:chOff x="0" y="0"/>
          <a:chExt cx="0" cy="0"/>
        </a:xfrm>
      </p:grpSpPr>
      <p:sp>
        <p:nvSpPr>
          <p:cNvPr id="182" name="Google Shape;182;p32"/>
          <p:cNvSpPr txBox="1"/>
          <p:nvPr>
            <p:ph type="title"/>
          </p:nvPr>
        </p:nvSpPr>
        <p:spPr>
          <a:xfrm>
            <a:off x="3200250" y="1742750"/>
            <a:ext cx="2743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600"/>
            </a:lvl1pPr>
            <a:lvl2pPr lvl="1" rtl="0" algn="ctr">
              <a:spcBef>
                <a:spcPts val="0"/>
              </a:spcBef>
              <a:spcAft>
                <a:spcPts val="0"/>
              </a:spcAft>
              <a:buNone/>
              <a:defRPr sz="3600">
                <a:latin typeface="Catamaran Light"/>
                <a:ea typeface="Catamaran Light"/>
                <a:cs typeface="Catamaran Light"/>
                <a:sym typeface="Catamaran Light"/>
              </a:defRPr>
            </a:lvl2pPr>
            <a:lvl3pPr lvl="2" rtl="0" algn="ctr">
              <a:spcBef>
                <a:spcPts val="0"/>
              </a:spcBef>
              <a:spcAft>
                <a:spcPts val="0"/>
              </a:spcAft>
              <a:buNone/>
              <a:defRPr sz="3600">
                <a:latin typeface="Catamaran Light"/>
                <a:ea typeface="Catamaran Light"/>
                <a:cs typeface="Catamaran Light"/>
                <a:sym typeface="Catamaran Light"/>
              </a:defRPr>
            </a:lvl3pPr>
            <a:lvl4pPr lvl="3" rtl="0" algn="ctr">
              <a:spcBef>
                <a:spcPts val="0"/>
              </a:spcBef>
              <a:spcAft>
                <a:spcPts val="0"/>
              </a:spcAft>
              <a:buNone/>
              <a:defRPr sz="3600">
                <a:latin typeface="Catamaran Light"/>
                <a:ea typeface="Catamaran Light"/>
                <a:cs typeface="Catamaran Light"/>
                <a:sym typeface="Catamaran Light"/>
              </a:defRPr>
            </a:lvl4pPr>
            <a:lvl5pPr lvl="4" rtl="0" algn="ctr">
              <a:spcBef>
                <a:spcPts val="0"/>
              </a:spcBef>
              <a:spcAft>
                <a:spcPts val="0"/>
              </a:spcAft>
              <a:buNone/>
              <a:defRPr sz="3600">
                <a:latin typeface="Catamaran Light"/>
                <a:ea typeface="Catamaran Light"/>
                <a:cs typeface="Catamaran Light"/>
                <a:sym typeface="Catamaran Light"/>
              </a:defRPr>
            </a:lvl5pPr>
            <a:lvl6pPr lvl="5" rtl="0" algn="ctr">
              <a:spcBef>
                <a:spcPts val="0"/>
              </a:spcBef>
              <a:spcAft>
                <a:spcPts val="0"/>
              </a:spcAft>
              <a:buNone/>
              <a:defRPr sz="3600">
                <a:latin typeface="Catamaran Light"/>
                <a:ea typeface="Catamaran Light"/>
                <a:cs typeface="Catamaran Light"/>
                <a:sym typeface="Catamaran Light"/>
              </a:defRPr>
            </a:lvl6pPr>
            <a:lvl7pPr lvl="6" rtl="0" algn="ctr">
              <a:spcBef>
                <a:spcPts val="0"/>
              </a:spcBef>
              <a:spcAft>
                <a:spcPts val="0"/>
              </a:spcAft>
              <a:buNone/>
              <a:defRPr sz="3600">
                <a:latin typeface="Catamaran Light"/>
                <a:ea typeface="Catamaran Light"/>
                <a:cs typeface="Catamaran Light"/>
                <a:sym typeface="Catamaran Light"/>
              </a:defRPr>
            </a:lvl7pPr>
            <a:lvl8pPr lvl="7" rtl="0" algn="ctr">
              <a:spcBef>
                <a:spcPts val="0"/>
              </a:spcBef>
              <a:spcAft>
                <a:spcPts val="0"/>
              </a:spcAft>
              <a:buNone/>
              <a:defRPr sz="3600">
                <a:latin typeface="Catamaran Light"/>
                <a:ea typeface="Catamaran Light"/>
                <a:cs typeface="Catamaran Light"/>
                <a:sym typeface="Catamaran Light"/>
              </a:defRPr>
            </a:lvl8pPr>
            <a:lvl9pPr lvl="8" rtl="0" algn="ctr">
              <a:spcBef>
                <a:spcPts val="0"/>
              </a:spcBef>
              <a:spcAft>
                <a:spcPts val="0"/>
              </a:spcAft>
              <a:buNone/>
              <a:defRPr sz="3600">
                <a:latin typeface="Catamaran Light"/>
                <a:ea typeface="Catamaran Light"/>
                <a:cs typeface="Catamaran Light"/>
                <a:sym typeface="Catamaran Light"/>
              </a:defRPr>
            </a:lvl9pPr>
          </a:lstStyle>
          <a:p/>
        </p:txBody>
      </p:sp>
      <p:sp>
        <p:nvSpPr>
          <p:cNvPr id="183" name="Google Shape;183;p3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CUSTOM_38">
    <p:spTree>
      <p:nvGrpSpPr>
        <p:cNvPr id="184" name="Shape 184"/>
        <p:cNvGrpSpPr/>
        <p:nvPr/>
      </p:nvGrpSpPr>
      <p:grpSpPr>
        <a:xfrm>
          <a:off x="0" y="0"/>
          <a:ext cx="0" cy="0"/>
          <a:chOff x="0" y="0"/>
          <a:chExt cx="0" cy="0"/>
        </a:xfrm>
      </p:grpSpPr>
      <p:sp>
        <p:nvSpPr>
          <p:cNvPr id="185" name="Google Shape;185;p33"/>
          <p:cNvSpPr txBox="1"/>
          <p:nvPr>
            <p:ph type="ctrTitle"/>
          </p:nvPr>
        </p:nvSpPr>
        <p:spPr>
          <a:xfrm>
            <a:off x="769725" y="1310050"/>
            <a:ext cx="34302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86" name="Google Shape;186;p33"/>
          <p:cNvSpPr txBox="1"/>
          <p:nvPr>
            <p:ph hasCustomPrompt="1" idx="2" type="title"/>
          </p:nvPr>
        </p:nvSpPr>
        <p:spPr>
          <a:xfrm rot="5400000">
            <a:off x="7142178" y="3570226"/>
            <a:ext cx="1738800" cy="577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6000"/>
            </a:lvl1pPr>
            <a:lvl2pPr lvl="1"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
        <p:nvSpPr>
          <p:cNvPr id="187" name="Google Shape;187;p3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CUSTOM_30">
    <p:spTree>
      <p:nvGrpSpPr>
        <p:cNvPr id="188" name="Shape 188"/>
        <p:cNvGrpSpPr/>
        <p:nvPr/>
      </p:nvGrpSpPr>
      <p:grpSpPr>
        <a:xfrm>
          <a:off x="0" y="0"/>
          <a:ext cx="0" cy="0"/>
          <a:chOff x="0" y="0"/>
          <a:chExt cx="0" cy="0"/>
        </a:xfrm>
      </p:grpSpPr>
      <p:sp>
        <p:nvSpPr>
          <p:cNvPr id="189" name="Google Shape;189;p34"/>
          <p:cNvSpPr txBox="1"/>
          <p:nvPr>
            <p:ph type="ctrTitle"/>
          </p:nvPr>
        </p:nvSpPr>
        <p:spPr>
          <a:xfrm>
            <a:off x="656422" y="13944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90" name="Google Shape;190;p34"/>
          <p:cNvSpPr txBox="1"/>
          <p:nvPr>
            <p:ph idx="1" type="subTitle"/>
          </p:nvPr>
        </p:nvSpPr>
        <p:spPr>
          <a:xfrm>
            <a:off x="656425" y="18867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91" name="Google Shape;191;p34"/>
          <p:cNvSpPr txBox="1"/>
          <p:nvPr>
            <p:ph idx="2" type="ctrTitle"/>
          </p:nvPr>
        </p:nvSpPr>
        <p:spPr>
          <a:xfrm>
            <a:off x="2650710" y="13944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192" name="Google Shape;192;p34"/>
          <p:cNvSpPr txBox="1"/>
          <p:nvPr>
            <p:ph idx="3" type="subTitle"/>
          </p:nvPr>
        </p:nvSpPr>
        <p:spPr>
          <a:xfrm>
            <a:off x="2610700" y="18867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193" name="Google Shape;193;p34"/>
          <p:cNvSpPr txBox="1"/>
          <p:nvPr>
            <p:ph idx="4" type="ctrTitle"/>
          </p:nvPr>
        </p:nvSpPr>
        <p:spPr>
          <a:xfrm>
            <a:off x="4638106" y="13944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194" name="Google Shape;194;p34"/>
          <p:cNvSpPr txBox="1"/>
          <p:nvPr>
            <p:ph idx="5" type="subTitle"/>
          </p:nvPr>
        </p:nvSpPr>
        <p:spPr>
          <a:xfrm>
            <a:off x="4878076" y="18867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195" name="Google Shape;195;p34"/>
          <p:cNvSpPr txBox="1"/>
          <p:nvPr>
            <p:ph idx="6" type="ctrTitle"/>
          </p:nvPr>
        </p:nvSpPr>
        <p:spPr>
          <a:xfrm rot="5400000">
            <a:off x="6865575" y="1466125"/>
            <a:ext cx="25530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96" name="Google Shape;196;p34"/>
          <p:cNvSpPr txBox="1"/>
          <p:nvPr>
            <p:ph idx="7" type="ctrTitle"/>
          </p:nvPr>
        </p:nvSpPr>
        <p:spPr>
          <a:xfrm>
            <a:off x="656422" y="33678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97" name="Google Shape;197;p34"/>
          <p:cNvSpPr txBox="1"/>
          <p:nvPr>
            <p:ph idx="8" type="subTitle"/>
          </p:nvPr>
        </p:nvSpPr>
        <p:spPr>
          <a:xfrm>
            <a:off x="656425" y="38601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98" name="Google Shape;198;p34"/>
          <p:cNvSpPr txBox="1"/>
          <p:nvPr>
            <p:ph idx="9" type="ctrTitle"/>
          </p:nvPr>
        </p:nvSpPr>
        <p:spPr>
          <a:xfrm>
            <a:off x="2650710" y="33678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199" name="Google Shape;199;p34"/>
          <p:cNvSpPr txBox="1"/>
          <p:nvPr>
            <p:ph idx="13" type="subTitle"/>
          </p:nvPr>
        </p:nvSpPr>
        <p:spPr>
          <a:xfrm>
            <a:off x="2610700" y="38601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00" name="Google Shape;200;p34"/>
          <p:cNvSpPr txBox="1"/>
          <p:nvPr>
            <p:ph idx="14" type="ctrTitle"/>
          </p:nvPr>
        </p:nvSpPr>
        <p:spPr>
          <a:xfrm>
            <a:off x="4638106" y="33678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201" name="Google Shape;201;p34"/>
          <p:cNvSpPr txBox="1"/>
          <p:nvPr>
            <p:ph idx="15" type="subTitle"/>
          </p:nvPr>
        </p:nvSpPr>
        <p:spPr>
          <a:xfrm>
            <a:off x="4878076" y="38601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202" name="Google Shape;202;p3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CUSTOM_31">
    <p:spTree>
      <p:nvGrpSpPr>
        <p:cNvPr id="203" name="Shape 203"/>
        <p:cNvGrpSpPr/>
        <p:nvPr/>
      </p:nvGrpSpPr>
      <p:grpSpPr>
        <a:xfrm>
          <a:off x="0" y="0"/>
          <a:ext cx="0" cy="0"/>
          <a:chOff x="0" y="0"/>
          <a:chExt cx="0" cy="0"/>
        </a:xfrm>
      </p:grpSpPr>
      <p:sp>
        <p:nvSpPr>
          <p:cNvPr id="204" name="Google Shape;204;p35"/>
          <p:cNvSpPr txBox="1"/>
          <p:nvPr>
            <p:ph type="ctrTitle"/>
          </p:nvPr>
        </p:nvSpPr>
        <p:spPr>
          <a:xfrm rot="5400000">
            <a:off x="6603595" y="1930225"/>
            <a:ext cx="3481200" cy="4875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05" name="Google Shape;205;p3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CUSTOM_21">
    <p:spTree>
      <p:nvGrpSpPr>
        <p:cNvPr id="206" name="Shape 206"/>
        <p:cNvGrpSpPr/>
        <p:nvPr/>
      </p:nvGrpSpPr>
      <p:grpSpPr>
        <a:xfrm>
          <a:off x="0" y="0"/>
          <a:ext cx="0" cy="0"/>
          <a:chOff x="0" y="0"/>
          <a:chExt cx="0" cy="0"/>
        </a:xfrm>
      </p:grpSpPr>
      <p:sp>
        <p:nvSpPr>
          <p:cNvPr id="207" name="Google Shape;207;p36"/>
          <p:cNvSpPr txBox="1"/>
          <p:nvPr>
            <p:ph idx="1" type="subTitle"/>
          </p:nvPr>
        </p:nvSpPr>
        <p:spPr>
          <a:xfrm>
            <a:off x="4633950" y="1847896"/>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08" name="Google Shape;208;p36"/>
          <p:cNvSpPr txBox="1"/>
          <p:nvPr>
            <p:ph idx="2" type="subTitle"/>
          </p:nvPr>
        </p:nvSpPr>
        <p:spPr>
          <a:xfrm>
            <a:off x="4633950" y="3827870"/>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09" name="Google Shape;209;p36"/>
          <p:cNvSpPr txBox="1"/>
          <p:nvPr>
            <p:ph type="ctrTitle"/>
          </p:nvPr>
        </p:nvSpPr>
        <p:spPr>
          <a:xfrm>
            <a:off x="4633950" y="1539296"/>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210" name="Google Shape;210;p36"/>
          <p:cNvSpPr txBox="1"/>
          <p:nvPr>
            <p:ph idx="3" type="ctrTitle"/>
          </p:nvPr>
        </p:nvSpPr>
        <p:spPr>
          <a:xfrm>
            <a:off x="4633950" y="351927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211" name="Google Shape;211;p36"/>
          <p:cNvSpPr txBox="1"/>
          <p:nvPr>
            <p:ph idx="4" type="ctrTitle"/>
          </p:nvPr>
        </p:nvSpPr>
        <p:spPr>
          <a:xfrm rot="5400000">
            <a:off x="6917175" y="1414524"/>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12" name="Google Shape;212;p3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extLst>
    <p:ext uri="{DCECCB84-F9BA-43D5-87BE-67443E8EF086}">
      <p15:sldGuideLst>
        <p15:guide id="1" orient="horz" pos="510">
          <p15:clr>
            <a:srgbClr val="FA7B17"/>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5">
  <p:cSld name="CUSTOM_32">
    <p:spTree>
      <p:nvGrpSpPr>
        <p:cNvPr id="213" name="Shape 213"/>
        <p:cNvGrpSpPr/>
        <p:nvPr/>
      </p:nvGrpSpPr>
      <p:grpSpPr>
        <a:xfrm>
          <a:off x="0" y="0"/>
          <a:ext cx="0" cy="0"/>
          <a:chOff x="0" y="0"/>
          <a:chExt cx="0" cy="0"/>
        </a:xfrm>
      </p:grpSpPr>
      <p:sp>
        <p:nvSpPr>
          <p:cNvPr id="214" name="Google Shape;214;p37"/>
          <p:cNvSpPr txBox="1"/>
          <p:nvPr>
            <p:ph idx="1" type="subTitle"/>
          </p:nvPr>
        </p:nvSpPr>
        <p:spPr>
          <a:xfrm>
            <a:off x="2258125" y="3106325"/>
            <a:ext cx="3029100" cy="10095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1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15" name="Google Shape;215;p37"/>
          <p:cNvSpPr txBox="1"/>
          <p:nvPr>
            <p:ph type="ctrTitle"/>
          </p:nvPr>
        </p:nvSpPr>
        <p:spPr>
          <a:xfrm rot="5400000">
            <a:off x="7241489" y="1041025"/>
            <a:ext cx="1702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16" name="Google Shape;216;p3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4">
  <p:cSld name="CUSTOM_33">
    <p:spTree>
      <p:nvGrpSpPr>
        <p:cNvPr id="217" name="Shape 217"/>
        <p:cNvGrpSpPr/>
        <p:nvPr/>
      </p:nvGrpSpPr>
      <p:grpSpPr>
        <a:xfrm>
          <a:off x="0" y="0"/>
          <a:ext cx="0" cy="0"/>
          <a:chOff x="0" y="0"/>
          <a:chExt cx="0" cy="0"/>
        </a:xfrm>
      </p:grpSpPr>
      <p:sp>
        <p:nvSpPr>
          <p:cNvPr id="218" name="Google Shape;218;p38"/>
          <p:cNvSpPr txBox="1"/>
          <p:nvPr>
            <p:ph idx="1" type="subTitle"/>
          </p:nvPr>
        </p:nvSpPr>
        <p:spPr>
          <a:xfrm flipH="1">
            <a:off x="840600" y="2432150"/>
            <a:ext cx="1650300" cy="753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219" name="Google Shape;219;p38"/>
          <p:cNvSpPr txBox="1"/>
          <p:nvPr>
            <p:ph idx="2" type="subTitle"/>
          </p:nvPr>
        </p:nvSpPr>
        <p:spPr>
          <a:xfrm>
            <a:off x="4702174" y="1049093"/>
            <a:ext cx="19602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220" name="Google Shape;220;p38"/>
          <p:cNvSpPr txBox="1"/>
          <p:nvPr>
            <p:ph type="ctrTitle"/>
          </p:nvPr>
        </p:nvSpPr>
        <p:spPr>
          <a:xfrm>
            <a:off x="-533400" y="2047350"/>
            <a:ext cx="3024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221" name="Google Shape;221;p38"/>
          <p:cNvSpPr txBox="1"/>
          <p:nvPr>
            <p:ph idx="3" type="ctrTitle"/>
          </p:nvPr>
        </p:nvSpPr>
        <p:spPr>
          <a:xfrm>
            <a:off x="4702174" y="664293"/>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222" name="Google Shape;222;p38"/>
          <p:cNvSpPr txBox="1"/>
          <p:nvPr>
            <p:ph idx="4" type="subTitle"/>
          </p:nvPr>
        </p:nvSpPr>
        <p:spPr>
          <a:xfrm>
            <a:off x="4702174" y="3788925"/>
            <a:ext cx="2214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223" name="Google Shape;223;p38"/>
          <p:cNvSpPr txBox="1"/>
          <p:nvPr>
            <p:ph idx="5" type="ctrTitle"/>
          </p:nvPr>
        </p:nvSpPr>
        <p:spPr>
          <a:xfrm>
            <a:off x="4702174" y="3389725"/>
            <a:ext cx="24756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224" name="Google Shape;224;p38"/>
          <p:cNvSpPr txBox="1"/>
          <p:nvPr>
            <p:ph idx="6"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25" name="Google Shape;225;p3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extLst>
    <p:ext uri="{DCECCB84-F9BA-43D5-87BE-67443E8EF086}">
      <p15:sldGuideLst>
        <p15:guide id="1" orient="horz" pos="510">
          <p15:clr>
            <a:srgbClr val="FA7B17"/>
          </p15:clr>
        </p15:guide>
        <p15:guide id="2" pos="454">
          <p15:clr>
            <a:srgbClr val="FA7B17"/>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p:cSld name="CUSTOM_34">
    <p:spTree>
      <p:nvGrpSpPr>
        <p:cNvPr id="226" name="Shape 226"/>
        <p:cNvGrpSpPr/>
        <p:nvPr/>
      </p:nvGrpSpPr>
      <p:grpSpPr>
        <a:xfrm>
          <a:off x="0" y="0"/>
          <a:ext cx="0" cy="0"/>
          <a:chOff x="0" y="0"/>
          <a:chExt cx="0" cy="0"/>
        </a:xfrm>
      </p:grpSpPr>
      <p:sp>
        <p:nvSpPr>
          <p:cNvPr id="227" name="Google Shape;227;p39"/>
          <p:cNvSpPr txBox="1"/>
          <p:nvPr>
            <p:ph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28" name="Google Shape;228;p39"/>
          <p:cNvSpPr txBox="1"/>
          <p:nvPr>
            <p:ph idx="1" type="subTitle"/>
          </p:nvPr>
        </p:nvSpPr>
        <p:spPr>
          <a:xfrm>
            <a:off x="1579064" y="2147200"/>
            <a:ext cx="16266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229" name="Google Shape;229;p39"/>
          <p:cNvSpPr txBox="1"/>
          <p:nvPr>
            <p:ph idx="2" type="ctrTitle"/>
          </p:nvPr>
        </p:nvSpPr>
        <p:spPr>
          <a:xfrm>
            <a:off x="1579064" y="176240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230" name="Google Shape;230;p39"/>
          <p:cNvSpPr txBox="1"/>
          <p:nvPr>
            <p:ph idx="3" type="subTitle"/>
          </p:nvPr>
        </p:nvSpPr>
        <p:spPr>
          <a:xfrm>
            <a:off x="4068269" y="2147200"/>
            <a:ext cx="16266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r">
              <a:lnSpc>
                <a:spcPct val="100000"/>
              </a:lnSpc>
              <a:spcBef>
                <a:spcPts val="0"/>
              </a:spcBef>
              <a:spcAft>
                <a:spcPts val="0"/>
              </a:spcAft>
              <a:buClr>
                <a:srgbClr val="000000"/>
              </a:buClr>
              <a:buSzPts val="1000"/>
              <a:buNone/>
              <a:defRPr sz="1000">
                <a:solidFill>
                  <a:srgbClr val="000000"/>
                </a:solidFill>
              </a:defRPr>
            </a:lvl2pPr>
            <a:lvl3pPr lvl="2" rtl="0" algn="r">
              <a:lnSpc>
                <a:spcPct val="100000"/>
              </a:lnSpc>
              <a:spcBef>
                <a:spcPts val="0"/>
              </a:spcBef>
              <a:spcAft>
                <a:spcPts val="0"/>
              </a:spcAft>
              <a:buClr>
                <a:srgbClr val="000000"/>
              </a:buClr>
              <a:buSzPts val="1000"/>
              <a:buNone/>
              <a:defRPr sz="1000">
                <a:solidFill>
                  <a:srgbClr val="000000"/>
                </a:solidFill>
              </a:defRPr>
            </a:lvl3pPr>
            <a:lvl4pPr lvl="3" rtl="0" algn="r">
              <a:lnSpc>
                <a:spcPct val="100000"/>
              </a:lnSpc>
              <a:spcBef>
                <a:spcPts val="0"/>
              </a:spcBef>
              <a:spcAft>
                <a:spcPts val="0"/>
              </a:spcAft>
              <a:buClr>
                <a:srgbClr val="000000"/>
              </a:buClr>
              <a:buSzPts val="1000"/>
              <a:buNone/>
              <a:defRPr sz="1000">
                <a:solidFill>
                  <a:srgbClr val="000000"/>
                </a:solidFill>
              </a:defRPr>
            </a:lvl4pPr>
            <a:lvl5pPr lvl="4" rtl="0" algn="r">
              <a:lnSpc>
                <a:spcPct val="100000"/>
              </a:lnSpc>
              <a:spcBef>
                <a:spcPts val="0"/>
              </a:spcBef>
              <a:spcAft>
                <a:spcPts val="0"/>
              </a:spcAft>
              <a:buClr>
                <a:srgbClr val="000000"/>
              </a:buClr>
              <a:buSzPts val="1000"/>
              <a:buNone/>
              <a:defRPr sz="1000">
                <a:solidFill>
                  <a:srgbClr val="000000"/>
                </a:solidFill>
              </a:defRPr>
            </a:lvl5pPr>
            <a:lvl6pPr lvl="5" rtl="0" algn="r">
              <a:lnSpc>
                <a:spcPct val="100000"/>
              </a:lnSpc>
              <a:spcBef>
                <a:spcPts val="0"/>
              </a:spcBef>
              <a:spcAft>
                <a:spcPts val="0"/>
              </a:spcAft>
              <a:buClr>
                <a:srgbClr val="000000"/>
              </a:buClr>
              <a:buSzPts val="1000"/>
              <a:buNone/>
              <a:defRPr sz="1000">
                <a:solidFill>
                  <a:srgbClr val="000000"/>
                </a:solidFill>
              </a:defRPr>
            </a:lvl6pPr>
            <a:lvl7pPr lvl="6" rtl="0" algn="r">
              <a:lnSpc>
                <a:spcPct val="100000"/>
              </a:lnSpc>
              <a:spcBef>
                <a:spcPts val="0"/>
              </a:spcBef>
              <a:spcAft>
                <a:spcPts val="0"/>
              </a:spcAft>
              <a:buClr>
                <a:srgbClr val="000000"/>
              </a:buClr>
              <a:buSzPts val="1000"/>
              <a:buNone/>
              <a:defRPr sz="1000">
                <a:solidFill>
                  <a:srgbClr val="000000"/>
                </a:solidFill>
              </a:defRPr>
            </a:lvl7pPr>
            <a:lvl8pPr lvl="7" rtl="0" algn="r">
              <a:lnSpc>
                <a:spcPct val="100000"/>
              </a:lnSpc>
              <a:spcBef>
                <a:spcPts val="0"/>
              </a:spcBef>
              <a:spcAft>
                <a:spcPts val="0"/>
              </a:spcAft>
              <a:buClr>
                <a:srgbClr val="000000"/>
              </a:buClr>
              <a:buSzPts val="1000"/>
              <a:buNone/>
              <a:defRPr sz="1000">
                <a:solidFill>
                  <a:srgbClr val="000000"/>
                </a:solidFill>
              </a:defRPr>
            </a:lvl8pPr>
            <a:lvl9pPr lvl="8" rtl="0" algn="r">
              <a:lnSpc>
                <a:spcPct val="100000"/>
              </a:lnSpc>
              <a:spcBef>
                <a:spcPts val="0"/>
              </a:spcBef>
              <a:spcAft>
                <a:spcPts val="0"/>
              </a:spcAft>
              <a:buClr>
                <a:srgbClr val="000000"/>
              </a:buClr>
              <a:buSzPts val="1000"/>
              <a:buNone/>
              <a:defRPr sz="1000">
                <a:solidFill>
                  <a:srgbClr val="000000"/>
                </a:solidFill>
              </a:defRPr>
            </a:lvl9pPr>
          </a:lstStyle>
          <a:p/>
        </p:txBody>
      </p:sp>
      <p:sp>
        <p:nvSpPr>
          <p:cNvPr id="231" name="Google Shape;231;p39"/>
          <p:cNvSpPr txBox="1"/>
          <p:nvPr>
            <p:ph idx="4" type="ctrTitle"/>
          </p:nvPr>
        </p:nvSpPr>
        <p:spPr>
          <a:xfrm>
            <a:off x="3075567" y="1762400"/>
            <a:ext cx="2619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232" name="Google Shape;232;p3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6">
  <p:cSld name="CUSTOM_11_1_2_1">
    <p:spTree>
      <p:nvGrpSpPr>
        <p:cNvPr id="233" name="Shape 233"/>
        <p:cNvGrpSpPr/>
        <p:nvPr/>
      </p:nvGrpSpPr>
      <p:grpSpPr>
        <a:xfrm>
          <a:off x="0" y="0"/>
          <a:ext cx="0" cy="0"/>
          <a:chOff x="0" y="0"/>
          <a:chExt cx="0" cy="0"/>
        </a:xfrm>
      </p:grpSpPr>
      <p:sp>
        <p:nvSpPr>
          <p:cNvPr id="234" name="Google Shape;234;p40"/>
          <p:cNvSpPr txBox="1"/>
          <p:nvPr>
            <p:ph type="ctrTitle"/>
          </p:nvPr>
        </p:nvSpPr>
        <p:spPr>
          <a:xfrm>
            <a:off x="831200" y="376498"/>
            <a:ext cx="3867300" cy="20541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p:txBody>
      </p:sp>
      <p:sp>
        <p:nvSpPr>
          <p:cNvPr id="235" name="Google Shape;235;p40"/>
          <p:cNvSpPr txBox="1"/>
          <p:nvPr>
            <p:ph idx="1" type="subTitle"/>
          </p:nvPr>
        </p:nvSpPr>
        <p:spPr>
          <a:xfrm>
            <a:off x="831200" y="2314225"/>
            <a:ext cx="3081600" cy="178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
        <p:nvSpPr>
          <p:cNvPr id="236" name="Google Shape;236;p4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edits">
  <p:cSld name="CUSTOM_25">
    <p:spTree>
      <p:nvGrpSpPr>
        <p:cNvPr id="237" name="Shape 237"/>
        <p:cNvGrpSpPr/>
        <p:nvPr/>
      </p:nvGrpSpPr>
      <p:grpSpPr>
        <a:xfrm>
          <a:off x="0" y="0"/>
          <a:ext cx="0" cy="0"/>
          <a:chOff x="0" y="0"/>
          <a:chExt cx="0" cy="0"/>
        </a:xfrm>
      </p:grpSpPr>
      <p:sp>
        <p:nvSpPr>
          <p:cNvPr id="238" name="Google Shape;238;p41"/>
          <p:cNvSpPr txBox="1"/>
          <p:nvPr>
            <p:ph idx="1" type="body"/>
          </p:nvPr>
        </p:nvSpPr>
        <p:spPr>
          <a:xfrm>
            <a:off x="642050" y="213480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239" name="Google Shape;239;p41"/>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40" name="Google Shape;240;p4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27_1_1">
    <p:spTree>
      <p:nvGrpSpPr>
        <p:cNvPr id="31" name="Shape 31"/>
        <p:cNvGrpSpPr/>
        <p:nvPr/>
      </p:nvGrpSpPr>
      <p:grpSpPr>
        <a:xfrm>
          <a:off x="0" y="0"/>
          <a:ext cx="0" cy="0"/>
          <a:chOff x="0" y="0"/>
          <a:chExt cx="0" cy="0"/>
        </a:xfrm>
      </p:grpSpPr>
      <p:sp>
        <p:nvSpPr>
          <p:cNvPr id="32" name="Google Shape;32;p5"/>
          <p:cNvSpPr txBox="1"/>
          <p:nvPr>
            <p:ph type="ctrTitle"/>
          </p:nvPr>
        </p:nvSpPr>
        <p:spPr>
          <a:xfrm>
            <a:off x="631875" y="842025"/>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3" name="Google Shape;33;p5"/>
          <p:cNvSpPr txBox="1"/>
          <p:nvPr>
            <p:ph idx="1" type="subTitle"/>
          </p:nvPr>
        </p:nvSpPr>
        <p:spPr>
          <a:xfrm>
            <a:off x="631884" y="1410841"/>
            <a:ext cx="2480700" cy="53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4" name="Google Shape;34;p5"/>
          <p:cNvSpPr txBox="1"/>
          <p:nvPr>
            <p:ph idx="2" type="ctrTitle"/>
          </p:nvPr>
        </p:nvSpPr>
        <p:spPr>
          <a:xfrm>
            <a:off x="4213664" y="842025"/>
            <a:ext cx="26979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5" name="Google Shape;35;p5"/>
          <p:cNvSpPr txBox="1"/>
          <p:nvPr>
            <p:ph idx="3" type="subTitle"/>
          </p:nvPr>
        </p:nvSpPr>
        <p:spPr>
          <a:xfrm>
            <a:off x="4213664" y="1410841"/>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6" name="Google Shape;36;p5"/>
          <p:cNvSpPr txBox="1"/>
          <p:nvPr>
            <p:ph idx="4" type="ctrTitle"/>
          </p:nvPr>
        </p:nvSpPr>
        <p:spPr>
          <a:xfrm>
            <a:off x="631883" y="3331927"/>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7" name="Google Shape;37;p5"/>
          <p:cNvSpPr txBox="1"/>
          <p:nvPr>
            <p:ph idx="5" type="subTitle"/>
          </p:nvPr>
        </p:nvSpPr>
        <p:spPr>
          <a:xfrm>
            <a:off x="631884" y="3914208"/>
            <a:ext cx="24807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8" name="Google Shape;38;p5"/>
          <p:cNvSpPr txBox="1"/>
          <p:nvPr>
            <p:ph idx="6"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39" name="Google Shape;39;p5"/>
          <p:cNvSpPr txBox="1"/>
          <p:nvPr>
            <p:ph idx="7" type="ctrTitle"/>
          </p:nvPr>
        </p:nvSpPr>
        <p:spPr>
          <a:xfrm>
            <a:off x="4213664" y="3331934"/>
            <a:ext cx="25860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40" name="Google Shape;40;p5"/>
          <p:cNvSpPr txBox="1"/>
          <p:nvPr>
            <p:ph idx="8" type="subTitle"/>
          </p:nvPr>
        </p:nvSpPr>
        <p:spPr>
          <a:xfrm>
            <a:off x="4213664" y="3914208"/>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CUSTOM_25_1">
    <p:spTree>
      <p:nvGrpSpPr>
        <p:cNvPr id="241" name="Shape 241"/>
        <p:cNvGrpSpPr/>
        <p:nvPr/>
      </p:nvGrpSpPr>
      <p:grpSpPr>
        <a:xfrm>
          <a:off x="0" y="0"/>
          <a:ext cx="0" cy="0"/>
          <a:chOff x="0" y="0"/>
          <a:chExt cx="0" cy="0"/>
        </a:xfrm>
      </p:grpSpPr>
      <p:sp>
        <p:nvSpPr>
          <p:cNvPr id="242" name="Google Shape;242;p42"/>
          <p:cNvSpPr txBox="1"/>
          <p:nvPr>
            <p:ph idx="1" type="body"/>
          </p:nvPr>
        </p:nvSpPr>
        <p:spPr>
          <a:xfrm>
            <a:off x="642050" y="127755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243" name="Google Shape;243;p42"/>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44" name="Google Shape;244;p42"/>
          <p:cNvSpPr txBox="1"/>
          <p:nvPr>
            <p:ph idx="2" type="subTitle"/>
          </p:nvPr>
        </p:nvSpPr>
        <p:spPr>
          <a:xfrm>
            <a:off x="642050" y="540000"/>
            <a:ext cx="4655400" cy="960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
        <p:nvSpPr>
          <p:cNvPr id="245" name="Google Shape;245;p4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CUSTOM_27">
    <p:spTree>
      <p:nvGrpSpPr>
        <p:cNvPr id="41" name="Shape 41"/>
        <p:cNvGrpSpPr/>
        <p:nvPr/>
      </p:nvGrpSpPr>
      <p:grpSpPr>
        <a:xfrm>
          <a:off x="0" y="0"/>
          <a:ext cx="0" cy="0"/>
          <a:chOff x="0" y="0"/>
          <a:chExt cx="0" cy="0"/>
        </a:xfrm>
      </p:grpSpPr>
      <p:sp>
        <p:nvSpPr>
          <p:cNvPr id="42" name="Google Shape;42;p6"/>
          <p:cNvSpPr txBox="1"/>
          <p:nvPr>
            <p:ph type="ctrTitle"/>
          </p:nvPr>
        </p:nvSpPr>
        <p:spPr>
          <a:xfrm>
            <a:off x="4921575"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3" name="Google Shape;43;p6"/>
          <p:cNvSpPr txBox="1"/>
          <p:nvPr>
            <p:ph idx="1" type="subTitle"/>
          </p:nvPr>
        </p:nvSpPr>
        <p:spPr>
          <a:xfrm>
            <a:off x="4921575"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4" name="Google Shape;44;p6"/>
          <p:cNvSpPr txBox="1"/>
          <p:nvPr>
            <p:ph idx="2" type="ctrTitle"/>
          </p:nvPr>
        </p:nvSpPr>
        <p:spPr>
          <a:xfrm>
            <a:off x="906139"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5" name="Google Shape;45;p6"/>
          <p:cNvSpPr txBox="1"/>
          <p:nvPr>
            <p:ph idx="3" type="subTitle"/>
          </p:nvPr>
        </p:nvSpPr>
        <p:spPr>
          <a:xfrm>
            <a:off x="906139"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6" name="Google Shape;46;p6"/>
          <p:cNvSpPr txBox="1"/>
          <p:nvPr>
            <p:ph idx="4"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47" name="Google Shape;47;p6"/>
          <p:cNvSpPr txBox="1"/>
          <p:nvPr>
            <p:ph idx="5" type="ctrTitle"/>
          </p:nvPr>
        </p:nvSpPr>
        <p:spPr>
          <a:xfrm>
            <a:off x="2928557" y="2993035"/>
            <a:ext cx="17988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8" name="Google Shape;48;p6"/>
          <p:cNvSpPr txBox="1"/>
          <p:nvPr>
            <p:ph idx="6" type="subTitle"/>
          </p:nvPr>
        </p:nvSpPr>
        <p:spPr>
          <a:xfrm>
            <a:off x="2928550" y="3553810"/>
            <a:ext cx="14763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CUSTOM_14">
    <p:spTree>
      <p:nvGrpSpPr>
        <p:cNvPr id="49" name="Shape 49"/>
        <p:cNvGrpSpPr/>
        <p:nvPr/>
      </p:nvGrpSpPr>
      <p:grpSpPr>
        <a:xfrm>
          <a:off x="0" y="0"/>
          <a:ext cx="0" cy="0"/>
          <a:chOff x="0" y="0"/>
          <a:chExt cx="0" cy="0"/>
        </a:xfrm>
      </p:grpSpPr>
      <p:sp>
        <p:nvSpPr>
          <p:cNvPr id="50" name="Google Shape;50;p7"/>
          <p:cNvSpPr txBox="1"/>
          <p:nvPr>
            <p:ph type="ctrTitle"/>
          </p:nvPr>
        </p:nvSpPr>
        <p:spPr>
          <a:xfrm>
            <a:off x="5432000" y="710675"/>
            <a:ext cx="2888100" cy="20541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
        <p:nvSpPr>
          <p:cNvPr id="51" name="Google Shape;51;p7"/>
          <p:cNvSpPr txBox="1"/>
          <p:nvPr>
            <p:ph idx="1" type="subTitle"/>
          </p:nvPr>
        </p:nvSpPr>
        <p:spPr>
          <a:xfrm>
            <a:off x="5363550" y="2724625"/>
            <a:ext cx="2956500" cy="1784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gn="r">
              <a:lnSpc>
                <a:spcPct val="100000"/>
              </a:lnSpc>
              <a:spcBef>
                <a:spcPts val="0"/>
              </a:spcBef>
              <a:spcAft>
                <a:spcPts val="0"/>
              </a:spcAft>
              <a:buSzPts val="1200"/>
              <a:buNone/>
              <a:defRPr/>
            </a:lvl2pPr>
            <a:lvl3pPr lvl="2" rtl="0" algn="r">
              <a:lnSpc>
                <a:spcPct val="100000"/>
              </a:lnSpc>
              <a:spcBef>
                <a:spcPts val="0"/>
              </a:spcBef>
              <a:spcAft>
                <a:spcPts val="0"/>
              </a:spcAft>
              <a:buSzPts val="1200"/>
              <a:buNone/>
              <a:defRPr/>
            </a:lvl3pPr>
            <a:lvl4pPr lvl="3" rtl="0" algn="r">
              <a:lnSpc>
                <a:spcPct val="100000"/>
              </a:lnSpc>
              <a:spcBef>
                <a:spcPts val="0"/>
              </a:spcBef>
              <a:spcAft>
                <a:spcPts val="0"/>
              </a:spcAft>
              <a:buSzPts val="1200"/>
              <a:buNone/>
              <a:defRPr/>
            </a:lvl4pPr>
            <a:lvl5pPr lvl="4" rtl="0" algn="r">
              <a:lnSpc>
                <a:spcPct val="100000"/>
              </a:lnSpc>
              <a:spcBef>
                <a:spcPts val="0"/>
              </a:spcBef>
              <a:spcAft>
                <a:spcPts val="0"/>
              </a:spcAft>
              <a:buSzPts val="1200"/>
              <a:buNone/>
              <a:defRPr/>
            </a:lvl5pPr>
            <a:lvl6pPr lvl="5" rtl="0" algn="r">
              <a:lnSpc>
                <a:spcPct val="100000"/>
              </a:lnSpc>
              <a:spcBef>
                <a:spcPts val="0"/>
              </a:spcBef>
              <a:spcAft>
                <a:spcPts val="0"/>
              </a:spcAft>
              <a:buSzPts val="1200"/>
              <a:buNone/>
              <a:defRPr/>
            </a:lvl6pPr>
            <a:lvl7pPr lvl="6" rtl="0" algn="r">
              <a:lnSpc>
                <a:spcPct val="100000"/>
              </a:lnSpc>
              <a:spcBef>
                <a:spcPts val="0"/>
              </a:spcBef>
              <a:spcAft>
                <a:spcPts val="0"/>
              </a:spcAft>
              <a:buSzPts val="1200"/>
              <a:buNone/>
              <a:defRPr/>
            </a:lvl7pPr>
            <a:lvl8pPr lvl="7" rtl="0" algn="r">
              <a:lnSpc>
                <a:spcPct val="100000"/>
              </a:lnSpc>
              <a:spcBef>
                <a:spcPts val="0"/>
              </a:spcBef>
              <a:spcAft>
                <a:spcPts val="0"/>
              </a:spcAft>
              <a:buSzPts val="1200"/>
              <a:buNone/>
              <a:defRPr/>
            </a:lvl8pPr>
            <a:lvl9pPr lvl="8" rtl="0" algn="r">
              <a:lnSpc>
                <a:spcPct val="100000"/>
              </a:lnSpc>
              <a:spcBef>
                <a:spcPts val="0"/>
              </a:spcBef>
              <a:spcAft>
                <a:spcPts val="0"/>
              </a:spcAft>
              <a:buSzPts val="12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8">
    <p:spTree>
      <p:nvGrpSpPr>
        <p:cNvPr id="52" name="Shape 52"/>
        <p:cNvGrpSpPr/>
        <p:nvPr/>
      </p:nvGrpSpPr>
      <p:grpSpPr>
        <a:xfrm>
          <a:off x="0" y="0"/>
          <a:ext cx="0" cy="0"/>
          <a:chOff x="0" y="0"/>
          <a:chExt cx="0" cy="0"/>
        </a:xfrm>
      </p:grpSpPr>
      <p:sp>
        <p:nvSpPr>
          <p:cNvPr id="53" name="Google Shape;53;p8"/>
          <p:cNvSpPr txBox="1"/>
          <p:nvPr>
            <p:ph idx="1" type="subTitle"/>
          </p:nvPr>
        </p:nvSpPr>
        <p:spPr>
          <a:xfrm>
            <a:off x="915175" y="3380775"/>
            <a:ext cx="3960600" cy="631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4" name="Google Shape;54;p8"/>
          <p:cNvSpPr txBox="1"/>
          <p:nvPr>
            <p:ph idx="2" type="subTitle"/>
          </p:nvPr>
        </p:nvSpPr>
        <p:spPr>
          <a:xfrm>
            <a:off x="915175" y="4004575"/>
            <a:ext cx="1821000" cy="2130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latin typeface="Livvic"/>
                <a:ea typeface="Livvic"/>
                <a:cs typeface="Livvic"/>
                <a:sym typeface="Livvic"/>
              </a:defRPr>
            </a:lvl1pPr>
            <a:lvl2pPr lvl="1" rtl="0">
              <a:spcBef>
                <a:spcPts val="1600"/>
              </a:spcBef>
              <a:spcAft>
                <a:spcPts val="0"/>
              </a:spcAft>
              <a:buNone/>
              <a:defRPr b="1">
                <a:latin typeface="Livvic"/>
                <a:ea typeface="Livvic"/>
                <a:cs typeface="Livvic"/>
                <a:sym typeface="Livvic"/>
              </a:defRPr>
            </a:lvl2pPr>
            <a:lvl3pPr lvl="2" rtl="0">
              <a:spcBef>
                <a:spcPts val="1600"/>
              </a:spcBef>
              <a:spcAft>
                <a:spcPts val="0"/>
              </a:spcAft>
              <a:buNone/>
              <a:defRPr b="1">
                <a:latin typeface="Livvic"/>
                <a:ea typeface="Livvic"/>
                <a:cs typeface="Livvic"/>
                <a:sym typeface="Livvic"/>
              </a:defRPr>
            </a:lvl3pPr>
            <a:lvl4pPr lvl="3" rtl="0">
              <a:spcBef>
                <a:spcPts val="1600"/>
              </a:spcBef>
              <a:spcAft>
                <a:spcPts val="0"/>
              </a:spcAft>
              <a:buNone/>
              <a:defRPr b="1">
                <a:latin typeface="Livvic"/>
                <a:ea typeface="Livvic"/>
                <a:cs typeface="Livvic"/>
                <a:sym typeface="Livvic"/>
              </a:defRPr>
            </a:lvl4pPr>
            <a:lvl5pPr lvl="4" rtl="0">
              <a:spcBef>
                <a:spcPts val="1600"/>
              </a:spcBef>
              <a:spcAft>
                <a:spcPts val="0"/>
              </a:spcAft>
              <a:buNone/>
              <a:defRPr b="1">
                <a:latin typeface="Livvic"/>
                <a:ea typeface="Livvic"/>
                <a:cs typeface="Livvic"/>
                <a:sym typeface="Livvic"/>
              </a:defRPr>
            </a:lvl5pPr>
            <a:lvl6pPr lvl="5" rtl="0">
              <a:spcBef>
                <a:spcPts val="1600"/>
              </a:spcBef>
              <a:spcAft>
                <a:spcPts val="0"/>
              </a:spcAft>
              <a:buNone/>
              <a:defRPr b="1">
                <a:latin typeface="Livvic"/>
                <a:ea typeface="Livvic"/>
                <a:cs typeface="Livvic"/>
                <a:sym typeface="Livvic"/>
              </a:defRPr>
            </a:lvl6pPr>
            <a:lvl7pPr lvl="6" rtl="0">
              <a:spcBef>
                <a:spcPts val="1600"/>
              </a:spcBef>
              <a:spcAft>
                <a:spcPts val="0"/>
              </a:spcAft>
              <a:buNone/>
              <a:defRPr b="1">
                <a:latin typeface="Livvic"/>
                <a:ea typeface="Livvic"/>
                <a:cs typeface="Livvic"/>
                <a:sym typeface="Livvic"/>
              </a:defRPr>
            </a:lvl7pPr>
            <a:lvl8pPr lvl="7" rtl="0">
              <a:spcBef>
                <a:spcPts val="1600"/>
              </a:spcBef>
              <a:spcAft>
                <a:spcPts val="0"/>
              </a:spcAft>
              <a:buNone/>
              <a:defRPr b="1">
                <a:latin typeface="Livvic"/>
                <a:ea typeface="Livvic"/>
                <a:cs typeface="Livvic"/>
                <a:sym typeface="Livvic"/>
              </a:defRPr>
            </a:lvl8pPr>
            <a:lvl9pPr lvl="8" rtl="0">
              <a:spcBef>
                <a:spcPts val="1600"/>
              </a:spcBef>
              <a:spcAft>
                <a:spcPts val="1600"/>
              </a:spcAft>
              <a:buNone/>
              <a:defRPr b="1">
                <a:latin typeface="Livvic"/>
                <a:ea typeface="Livvic"/>
                <a:cs typeface="Livvic"/>
                <a:sym typeface="Livvic"/>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3">
  <p:cSld name="CUSTOM_16">
    <p:spTree>
      <p:nvGrpSpPr>
        <p:cNvPr id="55" name="Shape 55"/>
        <p:cNvGrpSpPr/>
        <p:nvPr/>
      </p:nvGrpSpPr>
      <p:grpSpPr>
        <a:xfrm>
          <a:off x="0" y="0"/>
          <a:ext cx="0" cy="0"/>
          <a:chOff x="0" y="0"/>
          <a:chExt cx="0" cy="0"/>
        </a:xfrm>
      </p:grpSpPr>
      <p:sp>
        <p:nvSpPr>
          <p:cNvPr id="56" name="Google Shape;56;p9"/>
          <p:cNvSpPr txBox="1"/>
          <p:nvPr>
            <p:ph idx="1" type="subTitle"/>
          </p:nvPr>
        </p:nvSpPr>
        <p:spPr>
          <a:xfrm>
            <a:off x="2117847"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7" name="Google Shape;57;p9"/>
          <p:cNvSpPr txBox="1"/>
          <p:nvPr>
            <p:ph type="ctrTitle"/>
          </p:nvPr>
        </p:nvSpPr>
        <p:spPr>
          <a:xfrm rot="-5400000">
            <a:off x="-343101" y="1759150"/>
            <a:ext cx="2888100" cy="897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4">
  <p:cSld name="CUSTOM_16_1">
    <p:spTree>
      <p:nvGrpSpPr>
        <p:cNvPr id="58" name="Shape 58"/>
        <p:cNvGrpSpPr/>
        <p:nvPr/>
      </p:nvGrpSpPr>
      <p:grpSpPr>
        <a:xfrm>
          <a:off x="0" y="0"/>
          <a:ext cx="0" cy="0"/>
          <a:chOff x="0" y="0"/>
          <a:chExt cx="0" cy="0"/>
        </a:xfrm>
      </p:grpSpPr>
      <p:sp>
        <p:nvSpPr>
          <p:cNvPr id="59" name="Google Shape;59;p10"/>
          <p:cNvSpPr txBox="1"/>
          <p:nvPr>
            <p:ph idx="1" type="subTitle"/>
          </p:nvPr>
        </p:nvSpPr>
        <p:spPr>
          <a:xfrm flipH="1">
            <a:off x="4189625"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60" name="Google Shape;60;p10"/>
          <p:cNvSpPr txBox="1"/>
          <p:nvPr>
            <p:ph type="ctrTitle"/>
          </p:nvPr>
        </p:nvSpPr>
        <p:spPr>
          <a:xfrm rot="5400000">
            <a:off x="6612409" y="1752564"/>
            <a:ext cx="2888100" cy="8979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0.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21" Type="http://schemas.openxmlformats.org/officeDocument/2006/relationships/theme" Target="../theme/theme1.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5" Type="http://schemas.openxmlformats.org/officeDocument/2006/relationships/slideLayout" Target="../slideLayouts/slideLayout25.xml"/><Relationship Id="rId19" Type="http://schemas.openxmlformats.org/officeDocument/2006/relationships/slideLayout" Target="../slideLayouts/slideLayout39.xml"/><Relationship Id="rId6" Type="http://schemas.openxmlformats.org/officeDocument/2006/relationships/slideLayout" Target="../slideLayouts/slideLayout26.xml"/><Relationship Id="rId18" Type="http://schemas.openxmlformats.org/officeDocument/2006/relationships/slideLayout" Target="../slideLayouts/slideLayout38.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indent="-304800" lvl="1" marL="914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indent="-304800" lvl="2" marL="1371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indent="-304800" lvl="3" marL="1828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indent="-304800" lvl="4" marL="22860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indent="-304800" lvl="5" marL="27432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indent="-304800" lvl="6" marL="3200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indent="-304800" lvl="7" marL="3657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indent="-304800" lvl="8" marL="411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15" name="Shape 115"/>
        <p:cNvGrpSpPr/>
        <p:nvPr/>
      </p:nvGrpSpPr>
      <p:grpSpPr>
        <a:xfrm>
          <a:off x="0" y="0"/>
          <a:ext cx="0" cy="0"/>
          <a:chOff x="0" y="0"/>
          <a:chExt cx="0" cy="0"/>
        </a:xfrm>
      </p:grpSpPr>
      <p:sp>
        <p:nvSpPr>
          <p:cNvPr id="116" name="Google Shape;116;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9pPr>
          </a:lstStyle>
          <a:p/>
        </p:txBody>
      </p:sp>
      <p:sp>
        <p:nvSpPr>
          <p:cNvPr id="117" name="Google Shape;117;p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indent="-304800" lvl="1" marL="914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indent="-304800" lvl="2" marL="1371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indent="-304800" lvl="3" marL="1828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indent="-304800" lvl="4" marL="22860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indent="-304800" lvl="5" marL="27432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indent="-304800" lvl="6" marL="3200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indent="-304800" lvl="7" marL="3657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indent="-304800" lvl="8" marL="411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p:txBody>
      </p:sp>
      <p:sp>
        <p:nvSpPr>
          <p:cNvPr id="118" name="Google Shape;118;p2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rtl="0" algn="r">
              <a:buNone/>
              <a:defRPr sz="1300">
                <a:solidFill>
                  <a:schemeClr val="dk1"/>
                </a:solidFill>
                <a:latin typeface="Catamaran Light"/>
                <a:ea typeface="Catamaran Light"/>
                <a:cs typeface="Catamaran Light"/>
                <a:sym typeface="Catamaran Light"/>
              </a:defRPr>
            </a:lvl1pPr>
            <a:lvl2pPr lvl="1" rtl="0" algn="r">
              <a:buNone/>
              <a:defRPr sz="1300">
                <a:solidFill>
                  <a:schemeClr val="dk1"/>
                </a:solidFill>
                <a:latin typeface="Catamaran Light"/>
                <a:ea typeface="Catamaran Light"/>
                <a:cs typeface="Catamaran Light"/>
                <a:sym typeface="Catamaran Light"/>
              </a:defRPr>
            </a:lvl2pPr>
            <a:lvl3pPr lvl="2" rtl="0" algn="r">
              <a:buNone/>
              <a:defRPr sz="1300">
                <a:solidFill>
                  <a:schemeClr val="dk1"/>
                </a:solidFill>
                <a:latin typeface="Catamaran Light"/>
                <a:ea typeface="Catamaran Light"/>
                <a:cs typeface="Catamaran Light"/>
                <a:sym typeface="Catamaran Light"/>
              </a:defRPr>
            </a:lvl3pPr>
            <a:lvl4pPr lvl="3" rtl="0" algn="r">
              <a:buNone/>
              <a:defRPr sz="1300">
                <a:solidFill>
                  <a:schemeClr val="dk1"/>
                </a:solidFill>
                <a:latin typeface="Catamaran Light"/>
                <a:ea typeface="Catamaran Light"/>
                <a:cs typeface="Catamaran Light"/>
                <a:sym typeface="Catamaran Light"/>
              </a:defRPr>
            </a:lvl4pPr>
            <a:lvl5pPr lvl="4" rtl="0" algn="r">
              <a:buNone/>
              <a:defRPr sz="1300">
                <a:solidFill>
                  <a:schemeClr val="dk1"/>
                </a:solidFill>
                <a:latin typeface="Catamaran Light"/>
                <a:ea typeface="Catamaran Light"/>
                <a:cs typeface="Catamaran Light"/>
                <a:sym typeface="Catamaran Light"/>
              </a:defRPr>
            </a:lvl5pPr>
            <a:lvl6pPr lvl="5" rtl="0" algn="r">
              <a:buNone/>
              <a:defRPr sz="1300">
                <a:solidFill>
                  <a:schemeClr val="dk1"/>
                </a:solidFill>
                <a:latin typeface="Catamaran Light"/>
                <a:ea typeface="Catamaran Light"/>
                <a:cs typeface="Catamaran Light"/>
                <a:sym typeface="Catamaran Light"/>
              </a:defRPr>
            </a:lvl6pPr>
            <a:lvl7pPr lvl="6" rtl="0" algn="r">
              <a:buNone/>
              <a:defRPr sz="1300">
                <a:solidFill>
                  <a:schemeClr val="dk1"/>
                </a:solidFill>
                <a:latin typeface="Catamaran Light"/>
                <a:ea typeface="Catamaran Light"/>
                <a:cs typeface="Catamaran Light"/>
                <a:sym typeface="Catamaran Light"/>
              </a:defRPr>
            </a:lvl7pPr>
            <a:lvl8pPr lvl="7" rtl="0" algn="r">
              <a:buNone/>
              <a:defRPr sz="1300">
                <a:solidFill>
                  <a:schemeClr val="dk1"/>
                </a:solidFill>
                <a:latin typeface="Catamaran Light"/>
                <a:ea typeface="Catamaran Light"/>
                <a:cs typeface="Catamaran Light"/>
                <a:sym typeface="Catamaran Light"/>
              </a:defRPr>
            </a:lvl8pPr>
            <a:lvl9pPr lvl="8" rtl="0" algn="r">
              <a:buNone/>
              <a:defRPr sz="1300">
                <a:solidFill>
                  <a:schemeClr val="dk1"/>
                </a:solidFill>
                <a:latin typeface="Catamaran Light"/>
                <a:ea typeface="Catamaran Light"/>
                <a:cs typeface="Catamaran Light"/>
                <a:sym typeface="Catamaran Light"/>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5.jpg"/><Relationship Id="rId5" Type="http://schemas.openxmlformats.org/officeDocument/2006/relationships/image" Target="../media/image23.png"/><Relationship Id="rId6" Type="http://schemas.openxmlformats.org/officeDocument/2006/relationships/image" Target="../media/image8.jpg"/><Relationship Id="rId7"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7.jp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9.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14.jpg"/><Relationship Id="rId4" Type="http://schemas.openxmlformats.org/officeDocument/2006/relationships/image" Target="../media/image18.jpg"/><Relationship Id="rId5" Type="http://schemas.openxmlformats.org/officeDocument/2006/relationships/image" Target="../media/image7.jpg"/><Relationship Id="rId6"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9" name="Shape 249"/>
        <p:cNvGrpSpPr/>
        <p:nvPr/>
      </p:nvGrpSpPr>
      <p:grpSpPr>
        <a:xfrm>
          <a:off x="0" y="0"/>
          <a:ext cx="0" cy="0"/>
          <a:chOff x="0" y="0"/>
          <a:chExt cx="0" cy="0"/>
        </a:xfrm>
      </p:grpSpPr>
      <p:pic>
        <p:nvPicPr>
          <p:cNvPr id="250" name="Google Shape;250;p43"/>
          <p:cNvPicPr preferRelativeResize="0"/>
          <p:nvPr/>
        </p:nvPicPr>
        <p:blipFill>
          <a:blip r:embed="rId3">
            <a:alphaModFix amt="86000"/>
          </a:blip>
          <a:stretch>
            <a:fillRect/>
          </a:stretch>
        </p:blipFill>
        <p:spPr>
          <a:xfrm>
            <a:off x="-171062" y="-1097350"/>
            <a:ext cx="9486126" cy="6305150"/>
          </a:xfrm>
          <a:prstGeom prst="rect">
            <a:avLst/>
          </a:prstGeom>
          <a:noFill/>
          <a:ln>
            <a:noFill/>
          </a:ln>
        </p:spPr>
      </p:pic>
      <p:sp>
        <p:nvSpPr>
          <p:cNvPr id="251" name="Google Shape;251;p43"/>
          <p:cNvSpPr/>
          <p:nvPr/>
        </p:nvSpPr>
        <p:spPr>
          <a:xfrm rot="5400000">
            <a:off x="1428875" y="13850"/>
            <a:ext cx="3358800" cy="5026500"/>
          </a:xfrm>
          <a:prstGeom prst="rect">
            <a:avLst/>
          </a:prstGeom>
          <a:solidFill>
            <a:srgbClr val="16668A">
              <a:alpha val="77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43"/>
          <p:cNvSpPr txBox="1"/>
          <p:nvPr>
            <p:ph type="ctrTitle"/>
          </p:nvPr>
        </p:nvSpPr>
        <p:spPr>
          <a:xfrm>
            <a:off x="662425" y="1701225"/>
            <a:ext cx="4959000" cy="178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4400">
                <a:solidFill>
                  <a:schemeClr val="lt1"/>
                </a:solidFill>
              </a:rPr>
              <a:t>On Climate Adaptive Business Parks </a:t>
            </a:r>
            <a:endParaRPr sz="4400">
              <a:solidFill>
                <a:schemeClr val="lt1"/>
              </a:solidFill>
              <a:latin typeface="Livvic"/>
              <a:ea typeface="Livvic"/>
              <a:cs typeface="Livvic"/>
              <a:sym typeface="Livvic"/>
            </a:endParaRPr>
          </a:p>
        </p:txBody>
      </p:sp>
      <p:sp>
        <p:nvSpPr>
          <p:cNvPr id="253" name="Google Shape;253;p43"/>
          <p:cNvSpPr/>
          <p:nvPr/>
        </p:nvSpPr>
        <p:spPr>
          <a:xfrm flipH="1" rot="-5400000">
            <a:off x="7354200" y="2416550"/>
            <a:ext cx="3358800" cy="221100"/>
          </a:xfrm>
          <a:prstGeom prst="rect">
            <a:avLst/>
          </a:prstGeom>
          <a:solidFill>
            <a:srgbClr val="16668A">
              <a:alpha val="77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52"/>
          <p:cNvSpPr/>
          <p:nvPr/>
        </p:nvSpPr>
        <p:spPr>
          <a:xfrm>
            <a:off x="0" y="229075"/>
            <a:ext cx="3152700" cy="2523600"/>
          </a:xfrm>
          <a:prstGeom prst="rect">
            <a:avLst/>
          </a:prstGeom>
          <a:solidFill>
            <a:srgbClr val="5FBA9F">
              <a:alpha val="882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52"/>
          <p:cNvSpPr/>
          <p:nvPr/>
        </p:nvSpPr>
        <p:spPr>
          <a:xfrm>
            <a:off x="3278975" y="3102525"/>
            <a:ext cx="5865000" cy="944100"/>
          </a:xfrm>
          <a:prstGeom prst="rect">
            <a:avLst/>
          </a:prstGeom>
          <a:solidFill>
            <a:srgbClr val="5FBA9F">
              <a:alpha val="882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52"/>
          <p:cNvSpPr txBox="1"/>
          <p:nvPr/>
        </p:nvSpPr>
        <p:spPr>
          <a:xfrm flipH="1">
            <a:off x="3370152" y="3394575"/>
            <a:ext cx="1510500" cy="577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s" sz="1000">
                <a:solidFill>
                  <a:schemeClr val="lt1"/>
                </a:solidFill>
                <a:latin typeface="Catamaran Light"/>
                <a:ea typeface="Catamaran Light"/>
                <a:cs typeface="Catamaran Light"/>
                <a:sym typeface="Catamaran Light"/>
              </a:rPr>
              <a:t>Find knowledge clips and more information (including calculations) on [insert website]</a:t>
            </a:r>
            <a:endParaRPr sz="1000">
              <a:solidFill>
                <a:schemeClr val="lt1"/>
              </a:solidFill>
              <a:latin typeface="Catamaran Light"/>
              <a:ea typeface="Catamaran Light"/>
              <a:cs typeface="Catamaran Light"/>
              <a:sym typeface="Catamaran Light"/>
            </a:endParaRPr>
          </a:p>
        </p:txBody>
      </p:sp>
      <p:sp>
        <p:nvSpPr>
          <p:cNvPr id="438" name="Google Shape;438;p52"/>
          <p:cNvSpPr txBox="1"/>
          <p:nvPr>
            <p:ph type="ctrTitle"/>
          </p:nvPr>
        </p:nvSpPr>
        <p:spPr>
          <a:xfrm rot="5400000">
            <a:off x="7663350" y="870475"/>
            <a:ext cx="1361700" cy="48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MORE INFO</a:t>
            </a:r>
            <a:endParaRPr/>
          </a:p>
        </p:txBody>
      </p:sp>
      <p:pic>
        <p:nvPicPr>
          <p:cNvPr id="439" name="Google Shape;439;p52"/>
          <p:cNvPicPr preferRelativeResize="0"/>
          <p:nvPr/>
        </p:nvPicPr>
        <p:blipFill rotWithShape="1">
          <a:blip r:embed="rId3">
            <a:alphaModFix/>
          </a:blip>
          <a:srcRect b="0" l="0" r="0" t="8088"/>
          <a:stretch/>
        </p:blipFill>
        <p:spPr>
          <a:xfrm>
            <a:off x="848300" y="540001"/>
            <a:ext cx="3557448" cy="3091024"/>
          </a:xfrm>
          <a:prstGeom prst="rect">
            <a:avLst/>
          </a:prstGeom>
          <a:noFill/>
          <a:ln>
            <a:noFill/>
          </a:ln>
        </p:spPr>
      </p:pic>
      <p:pic>
        <p:nvPicPr>
          <p:cNvPr id="440" name="Google Shape;440;p52"/>
          <p:cNvPicPr preferRelativeResize="0"/>
          <p:nvPr/>
        </p:nvPicPr>
        <p:blipFill rotWithShape="1">
          <a:blip r:embed="rId4">
            <a:alphaModFix/>
          </a:blip>
          <a:srcRect b="15239" l="0" r="0" t="0"/>
          <a:stretch/>
        </p:blipFill>
        <p:spPr>
          <a:xfrm>
            <a:off x="995650" y="682025"/>
            <a:ext cx="3273249" cy="1851548"/>
          </a:xfrm>
          <a:prstGeom prst="rect">
            <a:avLst/>
          </a:prstGeom>
          <a:noFill/>
          <a:ln>
            <a:noFill/>
          </a:ln>
        </p:spPr>
      </p:pic>
      <p:sp>
        <p:nvSpPr>
          <p:cNvPr id="441" name="Google Shape;441;p52"/>
          <p:cNvSpPr/>
          <p:nvPr/>
        </p:nvSpPr>
        <p:spPr>
          <a:xfrm>
            <a:off x="2388522" y="1364604"/>
            <a:ext cx="487515" cy="486396"/>
          </a:xfrm>
          <a:custGeom>
            <a:rect b="b" l="l" r="r" t="t"/>
            <a:pathLst>
              <a:path extrusionOk="0" h="14845" w="14878">
                <a:moveTo>
                  <a:pt x="4303" y="2636"/>
                </a:moveTo>
                <a:lnTo>
                  <a:pt x="12576" y="7440"/>
                </a:lnTo>
                <a:lnTo>
                  <a:pt x="4303" y="12210"/>
                </a:lnTo>
                <a:lnTo>
                  <a:pt x="4303" y="2636"/>
                </a:lnTo>
                <a:close/>
                <a:moveTo>
                  <a:pt x="7439" y="1"/>
                </a:moveTo>
                <a:cubicBezTo>
                  <a:pt x="3336" y="1"/>
                  <a:pt x="0" y="3303"/>
                  <a:pt x="0" y="7406"/>
                </a:cubicBezTo>
                <a:cubicBezTo>
                  <a:pt x="0" y="11542"/>
                  <a:pt x="3336" y="14845"/>
                  <a:pt x="7439" y="14845"/>
                </a:cubicBezTo>
                <a:cubicBezTo>
                  <a:pt x="11542" y="14845"/>
                  <a:pt x="14877" y="11542"/>
                  <a:pt x="14877" y="7406"/>
                </a:cubicBezTo>
                <a:cubicBezTo>
                  <a:pt x="14877" y="3303"/>
                  <a:pt x="11542" y="1"/>
                  <a:pt x="743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52"/>
          <p:cNvSpPr/>
          <p:nvPr/>
        </p:nvSpPr>
        <p:spPr>
          <a:xfrm>
            <a:off x="1042355" y="2354218"/>
            <a:ext cx="3152751" cy="17585"/>
          </a:xfrm>
          <a:custGeom>
            <a:rect b="b" l="l" r="r" t="t"/>
            <a:pathLst>
              <a:path extrusionOk="0" h="835" w="148173">
                <a:moveTo>
                  <a:pt x="434" y="0"/>
                </a:moveTo>
                <a:cubicBezTo>
                  <a:pt x="201" y="0"/>
                  <a:pt x="0" y="167"/>
                  <a:pt x="0" y="401"/>
                </a:cubicBezTo>
                <a:cubicBezTo>
                  <a:pt x="0" y="634"/>
                  <a:pt x="201" y="834"/>
                  <a:pt x="434" y="834"/>
                </a:cubicBezTo>
                <a:lnTo>
                  <a:pt x="147739" y="834"/>
                </a:lnTo>
                <a:cubicBezTo>
                  <a:pt x="147973" y="834"/>
                  <a:pt x="148173" y="634"/>
                  <a:pt x="148173" y="401"/>
                </a:cubicBezTo>
                <a:cubicBezTo>
                  <a:pt x="148173" y="167"/>
                  <a:pt x="147973" y="0"/>
                  <a:pt x="1477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52"/>
          <p:cNvSpPr/>
          <p:nvPr/>
        </p:nvSpPr>
        <p:spPr>
          <a:xfrm>
            <a:off x="1042355" y="2354218"/>
            <a:ext cx="1510383" cy="17585"/>
          </a:xfrm>
          <a:custGeom>
            <a:rect b="b" l="l" r="r" t="t"/>
            <a:pathLst>
              <a:path extrusionOk="0" h="835" w="70985">
                <a:moveTo>
                  <a:pt x="434" y="0"/>
                </a:moveTo>
                <a:cubicBezTo>
                  <a:pt x="201" y="0"/>
                  <a:pt x="0" y="167"/>
                  <a:pt x="0" y="401"/>
                </a:cubicBezTo>
                <a:cubicBezTo>
                  <a:pt x="0" y="634"/>
                  <a:pt x="201" y="834"/>
                  <a:pt x="434" y="834"/>
                </a:cubicBezTo>
                <a:lnTo>
                  <a:pt x="70984" y="834"/>
                </a:lnTo>
                <a:lnTo>
                  <a:pt x="7098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52"/>
          <p:cNvSpPr/>
          <p:nvPr/>
        </p:nvSpPr>
        <p:spPr>
          <a:xfrm>
            <a:off x="2539116" y="2337350"/>
            <a:ext cx="51832" cy="51302"/>
          </a:xfrm>
          <a:custGeom>
            <a:rect b="b" l="l" r="r" t="t"/>
            <a:pathLst>
              <a:path extrusionOk="0" h="2436" w="2436">
                <a:moveTo>
                  <a:pt x="1235" y="1"/>
                </a:moveTo>
                <a:cubicBezTo>
                  <a:pt x="568" y="1"/>
                  <a:pt x="1" y="535"/>
                  <a:pt x="1" y="1202"/>
                </a:cubicBezTo>
                <a:cubicBezTo>
                  <a:pt x="1" y="1902"/>
                  <a:pt x="568" y="2436"/>
                  <a:pt x="1235" y="2436"/>
                </a:cubicBezTo>
                <a:cubicBezTo>
                  <a:pt x="1902" y="2436"/>
                  <a:pt x="2436" y="1902"/>
                  <a:pt x="2436" y="1202"/>
                </a:cubicBezTo>
                <a:cubicBezTo>
                  <a:pt x="2436" y="535"/>
                  <a:pt x="1902" y="1"/>
                  <a:pt x="123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52"/>
          <p:cNvSpPr/>
          <p:nvPr/>
        </p:nvSpPr>
        <p:spPr>
          <a:xfrm>
            <a:off x="1230513" y="2256223"/>
            <a:ext cx="47527" cy="52655"/>
          </a:xfrm>
          <a:custGeom>
            <a:rect b="b" l="l" r="r" t="t"/>
            <a:pathLst>
              <a:path extrusionOk="0" h="3697" w="3337">
                <a:moveTo>
                  <a:pt x="361" y="0"/>
                </a:moveTo>
                <a:cubicBezTo>
                  <a:pt x="175" y="0"/>
                  <a:pt x="0" y="151"/>
                  <a:pt x="0" y="380"/>
                </a:cubicBezTo>
                <a:lnTo>
                  <a:pt x="0" y="3349"/>
                </a:lnTo>
                <a:cubicBezTo>
                  <a:pt x="0" y="3551"/>
                  <a:pt x="173" y="3696"/>
                  <a:pt x="358" y="3696"/>
                </a:cubicBezTo>
                <a:cubicBezTo>
                  <a:pt x="417" y="3696"/>
                  <a:pt x="478" y="3681"/>
                  <a:pt x="534" y="3649"/>
                </a:cubicBezTo>
                <a:lnTo>
                  <a:pt x="3103" y="2148"/>
                </a:lnTo>
                <a:cubicBezTo>
                  <a:pt x="3336" y="2015"/>
                  <a:pt x="3336" y="1681"/>
                  <a:pt x="3103" y="1548"/>
                </a:cubicBezTo>
                <a:lnTo>
                  <a:pt x="534" y="47"/>
                </a:lnTo>
                <a:cubicBezTo>
                  <a:pt x="479" y="15"/>
                  <a:pt x="419" y="0"/>
                  <a:pt x="3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52"/>
          <p:cNvSpPr/>
          <p:nvPr/>
        </p:nvSpPr>
        <p:spPr>
          <a:xfrm>
            <a:off x="1288462" y="2252605"/>
            <a:ext cx="10468" cy="59875"/>
          </a:xfrm>
          <a:custGeom>
            <a:rect b="b" l="l" r="r" t="t"/>
            <a:pathLst>
              <a:path extrusionOk="0" h="4204" w="735">
                <a:moveTo>
                  <a:pt x="368" y="0"/>
                </a:moveTo>
                <a:cubicBezTo>
                  <a:pt x="168" y="0"/>
                  <a:pt x="1" y="167"/>
                  <a:pt x="1" y="367"/>
                </a:cubicBezTo>
                <a:lnTo>
                  <a:pt x="1" y="3836"/>
                </a:lnTo>
                <a:cubicBezTo>
                  <a:pt x="1" y="4037"/>
                  <a:pt x="168" y="4203"/>
                  <a:pt x="368" y="4203"/>
                </a:cubicBezTo>
                <a:cubicBezTo>
                  <a:pt x="568" y="4203"/>
                  <a:pt x="735" y="4037"/>
                  <a:pt x="735" y="3836"/>
                </a:cubicBezTo>
                <a:lnTo>
                  <a:pt x="735" y="367"/>
                </a:lnTo>
                <a:cubicBezTo>
                  <a:pt x="735" y="167"/>
                  <a:pt x="568" y="0"/>
                  <a:pt x="3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52"/>
          <p:cNvSpPr/>
          <p:nvPr/>
        </p:nvSpPr>
        <p:spPr>
          <a:xfrm>
            <a:off x="1117448" y="2252605"/>
            <a:ext cx="9984" cy="59875"/>
          </a:xfrm>
          <a:custGeom>
            <a:rect b="b" l="l" r="r" t="t"/>
            <a:pathLst>
              <a:path extrusionOk="0" h="4204" w="701">
                <a:moveTo>
                  <a:pt x="367" y="0"/>
                </a:moveTo>
                <a:cubicBezTo>
                  <a:pt x="167" y="0"/>
                  <a:pt x="0" y="167"/>
                  <a:pt x="0" y="367"/>
                </a:cubicBezTo>
                <a:lnTo>
                  <a:pt x="0" y="3836"/>
                </a:lnTo>
                <a:cubicBezTo>
                  <a:pt x="0" y="4037"/>
                  <a:pt x="167" y="4203"/>
                  <a:pt x="367" y="4203"/>
                </a:cubicBezTo>
                <a:cubicBezTo>
                  <a:pt x="534" y="4203"/>
                  <a:pt x="701" y="4037"/>
                  <a:pt x="701" y="3836"/>
                </a:cubicBezTo>
                <a:lnTo>
                  <a:pt x="701" y="367"/>
                </a:lnTo>
                <a:cubicBezTo>
                  <a:pt x="701" y="167"/>
                  <a:pt x="567" y="0"/>
                  <a:pt x="36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52"/>
          <p:cNvSpPr/>
          <p:nvPr/>
        </p:nvSpPr>
        <p:spPr>
          <a:xfrm>
            <a:off x="1091314" y="2252605"/>
            <a:ext cx="9998" cy="59875"/>
          </a:xfrm>
          <a:custGeom>
            <a:rect b="b" l="l" r="r" t="t"/>
            <a:pathLst>
              <a:path extrusionOk="0" h="4204" w="702">
                <a:moveTo>
                  <a:pt x="368" y="0"/>
                </a:moveTo>
                <a:cubicBezTo>
                  <a:pt x="168" y="0"/>
                  <a:pt x="1" y="167"/>
                  <a:pt x="1" y="367"/>
                </a:cubicBezTo>
                <a:lnTo>
                  <a:pt x="1" y="3836"/>
                </a:lnTo>
                <a:cubicBezTo>
                  <a:pt x="1" y="4037"/>
                  <a:pt x="168" y="4203"/>
                  <a:pt x="368" y="4203"/>
                </a:cubicBezTo>
                <a:cubicBezTo>
                  <a:pt x="568" y="4203"/>
                  <a:pt x="701" y="4037"/>
                  <a:pt x="701" y="3836"/>
                </a:cubicBezTo>
                <a:lnTo>
                  <a:pt x="701" y="367"/>
                </a:lnTo>
                <a:cubicBezTo>
                  <a:pt x="701" y="167"/>
                  <a:pt x="568" y="0"/>
                  <a:pt x="3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52"/>
          <p:cNvSpPr/>
          <p:nvPr/>
        </p:nvSpPr>
        <p:spPr>
          <a:xfrm>
            <a:off x="6802329" y="2114088"/>
            <a:ext cx="29938" cy="59875"/>
          </a:xfrm>
          <a:custGeom>
            <a:rect b="b" l="l" r="r" t="t"/>
            <a:pathLst>
              <a:path extrusionOk="0" h="4204" w="2102">
                <a:moveTo>
                  <a:pt x="334" y="0"/>
                </a:moveTo>
                <a:cubicBezTo>
                  <a:pt x="134" y="0"/>
                  <a:pt x="0" y="167"/>
                  <a:pt x="0" y="367"/>
                </a:cubicBezTo>
                <a:lnTo>
                  <a:pt x="0" y="3836"/>
                </a:lnTo>
                <a:cubicBezTo>
                  <a:pt x="0" y="4037"/>
                  <a:pt x="134" y="4203"/>
                  <a:pt x="334" y="4203"/>
                </a:cubicBezTo>
                <a:lnTo>
                  <a:pt x="1735" y="4203"/>
                </a:lnTo>
                <a:cubicBezTo>
                  <a:pt x="1935" y="4203"/>
                  <a:pt x="2102" y="4037"/>
                  <a:pt x="2102" y="3836"/>
                </a:cubicBezTo>
                <a:cubicBezTo>
                  <a:pt x="2102" y="3636"/>
                  <a:pt x="1935" y="3503"/>
                  <a:pt x="1735" y="3503"/>
                </a:cubicBezTo>
                <a:lnTo>
                  <a:pt x="701" y="3503"/>
                </a:lnTo>
                <a:lnTo>
                  <a:pt x="701" y="734"/>
                </a:lnTo>
                <a:lnTo>
                  <a:pt x="1735" y="734"/>
                </a:lnTo>
                <a:cubicBezTo>
                  <a:pt x="1935" y="734"/>
                  <a:pt x="2102" y="567"/>
                  <a:pt x="2102" y="367"/>
                </a:cubicBezTo>
                <a:cubicBezTo>
                  <a:pt x="2102" y="167"/>
                  <a:pt x="1935" y="0"/>
                  <a:pt x="17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52"/>
          <p:cNvSpPr/>
          <p:nvPr/>
        </p:nvSpPr>
        <p:spPr>
          <a:xfrm>
            <a:off x="6840325" y="2114088"/>
            <a:ext cx="30422" cy="59875"/>
          </a:xfrm>
          <a:custGeom>
            <a:rect b="b" l="l" r="r" t="t"/>
            <a:pathLst>
              <a:path extrusionOk="0" h="4204" w="2136">
                <a:moveTo>
                  <a:pt x="368" y="0"/>
                </a:moveTo>
                <a:cubicBezTo>
                  <a:pt x="168" y="0"/>
                  <a:pt x="1" y="167"/>
                  <a:pt x="1" y="367"/>
                </a:cubicBezTo>
                <a:cubicBezTo>
                  <a:pt x="1" y="567"/>
                  <a:pt x="168" y="734"/>
                  <a:pt x="368" y="734"/>
                </a:cubicBezTo>
                <a:lnTo>
                  <a:pt x="1402" y="734"/>
                </a:lnTo>
                <a:lnTo>
                  <a:pt x="1402" y="3503"/>
                </a:lnTo>
                <a:lnTo>
                  <a:pt x="368" y="3503"/>
                </a:lnTo>
                <a:cubicBezTo>
                  <a:pt x="168" y="3503"/>
                  <a:pt x="1" y="3636"/>
                  <a:pt x="1" y="3836"/>
                </a:cubicBezTo>
                <a:cubicBezTo>
                  <a:pt x="1" y="4037"/>
                  <a:pt x="168" y="4203"/>
                  <a:pt x="368" y="4203"/>
                </a:cubicBezTo>
                <a:lnTo>
                  <a:pt x="1769" y="4203"/>
                </a:lnTo>
                <a:cubicBezTo>
                  <a:pt x="1969" y="4203"/>
                  <a:pt x="2136" y="4037"/>
                  <a:pt x="2136" y="3836"/>
                </a:cubicBezTo>
                <a:lnTo>
                  <a:pt x="2136" y="367"/>
                </a:lnTo>
                <a:cubicBezTo>
                  <a:pt x="2136" y="167"/>
                  <a:pt x="1969" y="0"/>
                  <a:pt x="176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1" name="Google Shape;451;p52"/>
          <p:cNvPicPr preferRelativeResize="0"/>
          <p:nvPr/>
        </p:nvPicPr>
        <p:blipFill>
          <a:blip r:embed="rId5">
            <a:alphaModFix/>
          </a:blip>
          <a:stretch>
            <a:fillRect/>
          </a:stretch>
        </p:blipFill>
        <p:spPr>
          <a:xfrm>
            <a:off x="5150750" y="2295098"/>
            <a:ext cx="3273249" cy="2308402"/>
          </a:xfrm>
          <a:prstGeom prst="rect">
            <a:avLst/>
          </a:prstGeom>
          <a:noFill/>
          <a:ln>
            <a:noFill/>
          </a:ln>
        </p:spPr>
      </p:pic>
      <p:sp>
        <p:nvSpPr>
          <p:cNvPr id="452" name="Google Shape;452;p52"/>
          <p:cNvSpPr/>
          <p:nvPr/>
        </p:nvSpPr>
        <p:spPr>
          <a:xfrm>
            <a:off x="6583237" y="3249667"/>
            <a:ext cx="408290" cy="407347"/>
          </a:xfrm>
          <a:custGeom>
            <a:rect b="b" l="l" r="r" t="t"/>
            <a:pathLst>
              <a:path extrusionOk="0" h="14845" w="14878">
                <a:moveTo>
                  <a:pt x="4303" y="2636"/>
                </a:moveTo>
                <a:lnTo>
                  <a:pt x="12576" y="7440"/>
                </a:lnTo>
                <a:lnTo>
                  <a:pt x="4303" y="12210"/>
                </a:lnTo>
                <a:lnTo>
                  <a:pt x="4303" y="2636"/>
                </a:lnTo>
                <a:close/>
                <a:moveTo>
                  <a:pt x="7439" y="1"/>
                </a:moveTo>
                <a:cubicBezTo>
                  <a:pt x="3336" y="1"/>
                  <a:pt x="0" y="3303"/>
                  <a:pt x="0" y="7406"/>
                </a:cubicBezTo>
                <a:cubicBezTo>
                  <a:pt x="0" y="11542"/>
                  <a:pt x="3336" y="14845"/>
                  <a:pt x="7439" y="14845"/>
                </a:cubicBezTo>
                <a:cubicBezTo>
                  <a:pt x="11542" y="14845"/>
                  <a:pt x="14877" y="11542"/>
                  <a:pt x="14877" y="7406"/>
                </a:cubicBezTo>
                <a:cubicBezTo>
                  <a:pt x="14877" y="3303"/>
                  <a:pt x="11542" y="1"/>
                  <a:pt x="743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52"/>
          <p:cNvSpPr/>
          <p:nvPr/>
        </p:nvSpPr>
        <p:spPr>
          <a:xfrm>
            <a:off x="5455852" y="4303005"/>
            <a:ext cx="2640443" cy="14727"/>
          </a:xfrm>
          <a:custGeom>
            <a:rect b="b" l="l" r="r" t="t"/>
            <a:pathLst>
              <a:path extrusionOk="0" h="835" w="148173">
                <a:moveTo>
                  <a:pt x="434" y="0"/>
                </a:moveTo>
                <a:cubicBezTo>
                  <a:pt x="201" y="0"/>
                  <a:pt x="0" y="167"/>
                  <a:pt x="0" y="401"/>
                </a:cubicBezTo>
                <a:cubicBezTo>
                  <a:pt x="0" y="634"/>
                  <a:pt x="201" y="834"/>
                  <a:pt x="434" y="834"/>
                </a:cubicBezTo>
                <a:lnTo>
                  <a:pt x="147739" y="834"/>
                </a:lnTo>
                <a:cubicBezTo>
                  <a:pt x="147973" y="834"/>
                  <a:pt x="148173" y="634"/>
                  <a:pt x="148173" y="401"/>
                </a:cubicBezTo>
                <a:cubicBezTo>
                  <a:pt x="148173" y="167"/>
                  <a:pt x="147973" y="0"/>
                  <a:pt x="1477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52"/>
          <p:cNvSpPr/>
          <p:nvPr/>
        </p:nvSpPr>
        <p:spPr>
          <a:xfrm>
            <a:off x="5455852" y="4303005"/>
            <a:ext cx="1264953" cy="14727"/>
          </a:xfrm>
          <a:custGeom>
            <a:rect b="b" l="l" r="r" t="t"/>
            <a:pathLst>
              <a:path extrusionOk="0" h="835" w="70985">
                <a:moveTo>
                  <a:pt x="434" y="0"/>
                </a:moveTo>
                <a:cubicBezTo>
                  <a:pt x="201" y="0"/>
                  <a:pt x="0" y="167"/>
                  <a:pt x="0" y="401"/>
                </a:cubicBezTo>
                <a:cubicBezTo>
                  <a:pt x="0" y="634"/>
                  <a:pt x="201" y="834"/>
                  <a:pt x="434" y="834"/>
                </a:cubicBezTo>
                <a:lnTo>
                  <a:pt x="70984" y="834"/>
                </a:lnTo>
                <a:lnTo>
                  <a:pt x="7098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52"/>
          <p:cNvSpPr/>
          <p:nvPr/>
        </p:nvSpPr>
        <p:spPr>
          <a:xfrm>
            <a:off x="6709356" y="4288879"/>
            <a:ext cx="43410" cy="42965"/>
          </a:xfrm>
          <a:custGeom>
            <a:rect b="b" l="l" r="r" t="t"/>
            <a:pathLst>
              <a:path extrusionOk="0" h="2436" w="2436">
                <a:moveTo>
                  <a:pt x="1235" y="1"/>
                </a:moveTo>
                <a:cubicBezTo>
                  <a:pt x="568" y="1"/>
                  <a:pt x="1" y="535"/>
                  <a:pt x="1" y="1202"/>
                </a:cubicBezTo>
                <a:cubicBezTo>
                  <a:pt x="1" y="1902"/>
                  <a:pt x="568" y="2436"/>
                  <a:pt x="1235" y="2436"/>
                </a:cubicBezTo>
                <a:cubicBezTo>
                  <a:pt x="1902" y="2436"/>
                  <a:pt x="2436" y="1902"/>
                  <a:pt x="2436" y="1202"/>
                </a:cubicBezTo>
                <a:cubicBezTo>
                  <a:pt x="2436" y="535"/>
                  <a:pt x="1902" y="1"/>
                  <a:pt x="123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52"/>
          <p:cNvSpPr/>
          <p:nvPr/>
        </p:nvSpPr>
        <p:spPr>
          <a:xfrm>
            <a:off x="5613430" y="4220937"/>
            <a:ext cx="39802" cy="44096"/>
          </a:xfrm>
          <a:custGeom>
            <a:rect b="b" l="l" r="r" t="t"/>
            <a:pathLst>
              <a:path extrusionOk="0" h="3697" w="3337">
                <a:moveTo>
                  <a:pt x="361" y="0"/>
                </a:moveTo>
                <a:cubicBezTo>
                  <a:pt x="175" y="0"/>
                  <a:pt x="0" y="151"/>
                  <a:pt x="0" y="380"/>
                </a:cubicBezTo>
                <a:lnTo>
                  <a:pt x="0" y="3349"/>
                </a:lnTo>
                <a:cubicBezTo>
                  <a:pt x="0" y="3551"/>
                  <a:pt x="173" y="3696"/>
                  <a:pt x="358" y="3696"/>
                </a:cubicBezTo>
                <a:cubicBezTo>
                  <a:pt x="417" y="3696"/>
                  <a:pt x="478" y="3681"/>
                  <a:pt x="534" y="3649"/>
                </a:cubicBezTo>
                <a:lnTo>
                  <a:pt x="3103" y="2148"/>
                </a:lnTo>
                <a:cubicBezTo>
                  <a:pt x="3336" y="2015"/>
                  <a:pt x="3336" y="1681"/>
                  <a:pt x="3103" y="1548"/>
                </a:cubicBezTo>
                <a:lnTo>
                  <a:pt x="534" y="47"/>
                </a:lnTo>
                <a:cubicBezTo>
                  <a:pt x="479" y="15"/>
                  <a:pt x="419" y="0"/>
                  <a:pt x="3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52"/>
          <p:cNvSpPr/>
          <p:nvPr/>
        </p:nvSpPr>
        <p:spPr>
          <a:xfrm>
            <a:off x="5661961" y="4217907"/>
            <a:ext cx="8767" cy="50143"/>
          </a:xfrm>
          <a:custGeom>
            <a:rect b="b" l="l" r="r" t="t"/>
            <a:pathLst>
              <a:path extrusionOk="0" h="4204" w="735">
                <a:moveTo>
                  <a:pt x="368" y="0"/>
                </a:moveTo>
                <a:cubicBezTo>
                  <a:pt x="168" y="0"/>
                  <a:pt x="1" y="167"/>
                  <a:pt x="1" y="367"/>
                </a:cubicBezTo>
                <a:lnTo>
                  <a:pt x="1" y="3836"/>
                </a:lnTo>
                <a:cubicBezTo>
                  <a:pt x="1" y="4037"/>
                  <a:pt x="168" y="4203"/>
                  <a:pt x="368" y="4203"/>
                </a:cubicBezTo>
                <a:cubicBezTo>
                  <a:pt x="568" y="4203"/>
                  <a:pt x="735" y="4037"/>
                  <a:pt x="735" y="3836"/>
                </a:cubicBezTo>
                <a:lnTo>
                  <a:pt x="735" y="367"/>
                </a:lnTo>
                <a:cubicBezTo>
                  <a:pt x="735" y="167"/>
                  <a:pt x="568" y="0"/>
                  <a:pt x="3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52"/>
          <p:cNvSpPr/>
          <p:nvPr/>
        </p:nvSpPr>
        <p:spPr>
          <a:xfrm>
            <a:off x="5518741" y="4217907"/>
            <a:ext cx="8361" cy="50143"/>
          </a:xfrm>
          <a:custGeom>
            <a:rect b="b" l="l" r="r" t="t"/>
            <a:pathLst>
              <a:path extrusionOk="0" h="4204" w="701">
                <a:moveTo>
                  <a:pt x="367" y="0"/>
                </a:moveTo>
                <a:cubicBezTo>
                  <a:pt x="167" y="0"/>
                  <a:pt x="0" y="167"/>
                  <a:pt x="0" y="367"/>
                </a:cubicBezTo>
                <a:lnTo>
                  <a:pt x="0" y="3836"/>
                </a:lnTo>
                <a:cubicBezTo>
                  <a:pt x="0" y="4037"/>
                  <a:pt x="167" y="4203"/>
                  <a:pt x="367" y="4203"/>
                </a:cubicBezTo>
                <a:cubicBezTo>
                  <a:pt x="534" y="4203"/>
                  <a:pt x="701" y="4037"/>
                  <a:pt x="701" y="3836"/>
                </a:cubicBezTo>
                <a:lnTo>
                  <a:pt x="701" y="367"/>
                </a:lnTo>
                <a:cubicBezTo>
                  <a:pt x="701" y="167"/>
                  <a:pt x="567" y="0"/>
                  <a:pt x="36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52"/>
          <p:cNvSpPr/>
          <p:nvPr/>
        </p:nvSpPr>
        <p:spPr>
          <a:xfrm>
            <a:off x="5496854" y="4217907"/>
            <a:ext cx="8373" cy="50143"/>
          </a:xfrm>
          <a:custGeom>
            <a:rect b="b" l="l" r="r" t="t"/>
            <a:pathLst>
              <a:path extrusionOk="0" h="4204" w="702">
                <a:moveTo>
                  <a:pt x="368" y="0"/>
                </a:moveTo>
                <a:cubicBezTo>
                  <a:pt x="168" y="0"/>
                  <a:pt x="1" y="167"/>
                  <a:pt x="1" y="367"/>
                </a:cubicBezTo>
                <a:lnTo>
                  <a:pt x="1" y="3836"/>
                </a:lnTo>
                <a:cubicBezTo>
                  <a:pt x="1" y="4037"/>
                  <a:pt x="168" y="4203"/>
                  <a:pt x="368" y="4203"/>
                </a:cubicBezTo>
                <a:cubicBezTo>
                  <a:pt x="568" y="4203"/>
                  <a:pt x="701" y="4037"/>
                  <a:pt x="701" y="3836"/>
                </a:cubicBezTo>
                <a:lnTo>
                  <a:pt x="701" y="367"/>
                </a:lnTo>
                <a:cubicBezTo>
                  <a:pt x="701" y="167"/>
                  <a:pt x="568" y="0"/>
                  <a:pt x="3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0" name="Google Shape;460;p52"/>
          <p:cNvPicPr preferRelativeResize="0"/>
          <p:nvPr/>
        </p:nvPicPr>
        <p:blipFill rotWithShape="1">
          <a:blip r:embed="rId6">
            <a:alphaModFix/>
          </a:blip>
          <a:srcRect b="0" l="1648" r="14254" t="0"/>
          <a:stretch/>
        </p:blipFill>
        <p:spPr>
          <a:xfrm>
            <a:off x="995650" y="682025"/>
            <a:ext cx="3273250" cy="1851548"/>
          </a:xfrm>
          <a:prstGeom prst="rect">
            <a:avLst/>
          </a:prstGeom>
          <a:noFill/>
          <a:ln>
            <a:noFill/>
          </a:ln>
        </p:spPr>
      </p:pic>
      <p:pic>
        <p:nvPicPr>
          <p:cNvPr id="461" name="Google Shape;461;p52"/>
          <p:cNvPicPr preferRelativeResize="0"/>
          <p:nvPr/>
        </p:nvPicPr>
        <p:blipFill rotWithShape="1">
          <a:blip r:embed="rId7">
            <a:alphaModFix/>
          </a:blip>
          <a:srcRect b="5618" l="0" r="0" t="5627"/>
          <a:stretch/>
        </p:blipFill>
        <p:spPr>
          <a:xfrm>
            <a:off x="5436300" y="2453187"/>
            <a:ext cx="2702154" cy="19922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65" name="Shape 465"/>
        <p:cNvGrpSpPr/>
        <p:nvPr/>
      </p:nvGrpSpPr>
      <p:grpSpPr>
        <a:xfrm>
          <a:off x="0" y="0"/>
          <a:ext cx="0" cy="0"/>
          <a:chOff x="0" y="0"/>
          <a:chExt cx="0" cy="0"/>
        </a:xfrm>
      </p:grpSpPr>
      <p:pic>
        <p:nvPicPr>
          <p:cNvPr id="466" name="Google Shape;466;p53"/>
          <p:cNvPicPr preferRelativeResize="0"/>
          <p:nvPr/>
        </p:nvPicPr>
        <p:blipFill>
          <a:blip r:embed="rId3">
            <a:alphaModFix/>
          </a:blip>
          <a:stretch>
            <a:fillRect/>
          </a:stretch>
        </p:blipFill>
        <p:spPr>
          <a:xfrm>
            <a:off x="394049" y="710675"/>
            <a:ext cx="4781998" cy="3187224"/>
          </a:xfrm>
          <a:prstGeom prst="rect">
            <a:avLst/>
          </a:prstGeom>
          <a:noFill/>
          <a:ln>
            <a:noFill/>
          </a:ln>
        </p:spPr>
      </p:pic>
      <p:sp>
        <p:nvSpPr>
          <p:cNvPr id="467" name="Google Shape;467;p53"/>
          <p:cNvSpPr/>
          <p:nvPr/>
        </p:nvSpPr>
        <p:spPr>
          <a:xfrm rot="-5400000">
            <a:off x="6349650" y="643825"/>
            <a:ext cx="1057500" cy="3104100"/>
          </a:xfrm>
          <a:prstGeom prst="rect">
            <a:avLst/>
          </a:prstGeom>
          <a:solidFill>
            <a:srgbClr val="5FBA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53"/>
          <p:cNvSpPr txBox="1"/>
          <p:nvPr>
            <p:ph type="ctrTitle"/>
          </p:nvPr>
        </p:nvSpPr>
        <p:spPr>
          <a:xfrm>
            <a:off x="5432000" y="710675"/>
            <a:ext cx="2888100" cy="20541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s">
                <a:solidFill>
                  <a:schemeClr val="lt1"/>
                </a:solidFill>
              </a:rPr>
              <a:t>WHAT CAN YOU DO?</a:t>
            </a:r>
            <a:endParaRPr sz="2800">
              <a:solidFill>
                <a:schemeClr val="lt1"/>
              </a:solidFill>
            </a:endParaRPr>
          </a:p>
        </p:txBody>
      </p:sp>
      <p:sp>
        <p:nvSpPr>
          <p:cNvPr id="469" name="Google Shape;469;p53"/>
          <p:cNvSpPr txBox="1"/>
          <p:nvPr>
            <p:ph idx="1" type="subTitle"/>
          </p:nvPr>
        </p:nvSpPr>
        <p:spPr>
          <a:xfrm>
            <a:off x="5363550" y="2724625"/>
            <a:ext cx="2956500" cy="17844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s"/>
              <a:t>Whether you are the CEO, a facility manager, a client or another actor, </a:t>
            </a:r>
            <a:endParaRPr/>
          </a:p>
          <a:p>
            <a:pPr indent="0" lvl="0" marL="0" rtl="0" algn="r">
              <a:spcBef>
                <a:spcPts val="0"/>
              </a:spcBef>
              <a:spcAft>
                <a:spcPts val="0"/>
              </a:spcAft>
              <a:buNone/>
            </a:pPr>
            <a:r>
              <a:rPr b="1" lang="es">
                <a:latin typeface="Catamaran"/>
                <a:ea typeface="Catamaran"/>
                <a:cs typeface="Catamaran"/>
                <a:sym typeface="Catamaran"/>
              </a:rPr>
              <a:t>you can always play a role. </a:t>
            </a:r>
            <a:endParaRPr b="1">
              <a:latin typeface="Catamaran"/>
              <a:ea typeface="Catamaran"/>
              <a:cs typeface="Catamaran"/>
              <a:sym typeface="Catamaran"/>
            </a:endParaRPr>
          </a:p>
          <a:p>
            <a:pPr indent="0" lvl="0" marL="0" rtl="0" algn="r">
              <a:spcBef>
                <a:spcPts val="0"/>
              </a:spcBef>
              <a:spcAft>
                <a:spcPts val="0"/>
              </a:spcAft>
              <a:buNone/>
            </a:pPr>
            <a:r>
              <a:t/>
            </a:r>
            <a:endParaRPr/>
          </a:p>
          <a:p>
            <a:pPr indent="0" lvl="0" marL="0" rtl="0" algn="r">
              <a:spcBef>
                <a:spcPts val="0"/>
              </a:spcBef>
              <a:spcAft>
                <a:spcPts val="0"/>
              </a:spcAft>
              <a:buNone/>
            </a:pPr>
            <a:r>
              <a:rPr lang="es"/>
              <a:t>Inspire people around you by informing them about climate adaptation and how its practical examples can </a:t>
            </a:r>
            <a:r>
              <a:rPr lang="es"/>
              <a:t>help your direct environment. </a:t>
            </a:r>
            <a:endParaRPr/>
          </a:p>
        </p:txBody>
      </p:sp>
      <p:sp>
        <p:nvSpPr>
          <p:cNvPr id="470" name="Google Shape;470;p53"/>
          <p:cNvSpPr/>
          <p:nvPr/>
        </p:nvSpPr>
        <p:spPr>
          <a:xfrm rot="-5400000">
            <a:off x="6600" y="1660525"/>
            <a:ext cx="1057500" cy="1070700"/>
          </a:xfrm>
          <a:prstGeom prst="rect">
            <a:avLst/>
          </a:prstGeom>
          <a:solidFill>
            <a:srgbClr val="5FBA9F">
              <a:alpha val="882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4" name="Shape 474"/>
        <p:cNvGrpSpPr/>
        <p:nvPr/>
      </p:nvGrpSpPr>
      <p:grpSpPr>
        <a:xfrm>
          <a:off x="0" y="0"/>
          <a:ext cx="0" cy="0"/>
          <a:chOff x="0" y="0"/>
          <a:chExt cx="0" cy="0"/>
        </a:xfrm>
      </p:grpSpPr>
      <p:pic>
        <p:nvPicPr>
          <p:cNvPr id="475" name="Google Shape;475;p54"/>
          <p:cNvPicPr preferRelativeResize="0"/>
          <p:nvPr/>
        </p:nvPicPr>
        <p:blipFill>
          <a:blip r:embed="rId3">
            <a:alphaModFix/>
          </a:blip>
          <a:stretch>
            <a:fillRect/>
          </a:stretch>
        </p:blipFill>
        <p:spPr>
          <a:xfrm>
            <a:off x="5043488" y="0"/>
            <a:ext cx="3857626" cy="5143501"/>
          </a:xfrm>
          <a:prstGeom prst="rect">
            <a:avLst/>
          </a:prstGeom>
          <a:noFill/>
          <a:ln>
            <a:noFill/>
          </a:ln>
        </p:spPr>
      </p:pic>
      <p:sp>
        <p:nvSpPr>
          <p:cNvPr id="476" name="Google Shape;476;p54"/>
          <p:cNvSpPr/>
          <p:nvPr/>
        </p:nvSpPr>
        <p:spPr>
          <a:xfrm rot="5400000">
            <a:off x="1639925" y="-5850"/>
            <a:ext cx="3358800" cy="5448600"/>
          </a:xfrm>
          <a:prstGeom prst="rect">
            <a:avLst/>
          </a:prstGeom>
          <a:solidFill>
            <a:srgbClr val="5FBA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54"/>
          <p:cNvSpPr txBox="1"/>
          <p:nvPr>
            <p:ph idx="1" type="subTitle"/>
          </p:nvPr>
        </p:nvSpPr>
        <p:spPr>
          <a:xfrm>
            <a:off x="831200" y="2314225"/>
            <a:ext cx="4848000" cy="178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s">
                <a:solidFill>
                  <a:schemeClr val="lt1"/>
                </a:solidFill>
              </a:rPr>
              <a:t>‘Believe in the power of your own voice. The more noise you make, the more accountability you demand from your leaders, the more our world will change for the better’</a:t>
            </a:r>
            <a:r>
              <a:rPr lang="es">
                <a:solidFill>
                  <a:schemeClr val="lt1"/>
                </a:solidFill>
              </a:rPr>
              <a:t> - Al Gore</a:t>
            </a:r>
            <a:endParaRPr>
              <a:solidFill>
                <a:schemeClr val="lt1"/>
              </a:solidFill>
            </a:endParaRPr>
          </a:p>
          <a:p>
            <a:pPr indent="0" lvl="0" marL="0" rtl="0" algn="l">
              <a:spcBef>
                <a:spcPts val="0"/>
              </a:spcBef>
              <a:spcAft>
                <a:spcPts val="0"/>
              </a:spcAft>
              <a:buClr>
                <a:schemeClr val="dk1"/>
              </a:buClr>
              <a:buSzPts val="1100"/>
              <a:buFont typeface="Arial"/>
              <a:buNone/>
            </a:pPr>
            <a:r>
              <a:t/>
            </a:r>
            <a:endParaRPr>
              <a:solidFill>
                <a:schemeClr val="lt1"/>
              </a:solidFill>
            </a:endParaRPr>
          </a:p>
          <a:p>
            <a:pPr indent="0" lvl="0" marL="0" rtl="0" algn="l">
              <a:spcBef>
                <a:spcPts val="0"/>
              </a:spcBef>
              <a:spcAft>
                <a:spcPts val="0"/>
              </a:spcAft>
              <a:buClr>
                <a:schemeClr val="dk1"/>
              </a:buClr>
              <a:buSzPts val="1100"/>
              <a:buFont typeface="Arial"/>
              <a:buNone/>
            </a:pPr>
            <a:r>
              <a:rPr lang="es">
                <a:solidFill>
                  <a:schemeClr val="lt1"/>
                </a:solidFill>
              </a:rPr>
              <a:t>Go to [insert website] to find conversation starters, flyers and more.</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478" name="Google Shape;478;p54"/>
          <p:cNvSpPr txBox="1"/>
          <p:nvPr>
            <p:ph type="ctrTitle"/>
          </p:nvPr>
        </p:nvSpPr>
        <p:spPr>
          <a:xfrm>
            <a:off x="831200" y="376500"/>
            <a:ext cx="2607300" cy="2054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3000">
                <a:solidFill>
                  <a:schemeClr val="lt1"/>
                </a:solidFill>
              </a:rPr>
              <a:t>THANKS</a:t>
            </a:r>
            <a:endParaRPr sz="30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7" name="Shape 257"/>
        <p:cNvGrpSpPr/>
        <p:nvPr/>
      </p:nvGrpSpPr>
      <p:grpSpPr>
        <a:xfrm>
          <a:off x="0" y="0"/>
          <a:ext cx="0" cy="0"/>
          <a:chOff x="0" y="0"/>
          <a:chExt cx="0" cy="0"/>
        </a:xfrm>
      </p:grpSpPr>
      <p:pic>
        <p:nvPicPr>
          <p:cNvPr id="258" name="Google Shape;258;p44"/>
          <p:cNvPicPr preferRelativeResize="0"/>
          <p:nvPr/>
        </p:nvPicPr>
        <p:blipFill>
          <a:blip r:embed="rId3">
            <a:alphaModFix amt="81000"/>
          </a:blip>
          <a:stretch>
            <a:fillRect/>
          </a:stretch>
        </p:blipFill>
        <p:spPr>
          <a:xfrm>
            <a:off x="5819200" y="-135300"/>
            <a:ext cx="3546250" cy="5332372"/>
          </a:xfrm>
          <a:prstGeom prst="rect">
            <a:avLst/>
          </a:prstGeom>
          <a:noFill/>
          <a:ln>
            <a:noFill/>
          </a:ln>
        </p:spPr>
      </p:pic>
      <p:sp>
        <p:nvSpPr>
          <p:cNvPr id="259" name="Google Shape;259;p44"/>
          <p:cNvSpPr/>
          <p:nvPr/>
        </p:nvSpPr>
        <p:spPr>
          <a:xfrm>
            <a:off x="4819650" y="1577400"/>
            <a:ext cx="2991000" cy="1988700"/>
          </a:xfrm>
          <a:prstGeom prst="rect">
            <a:avLst/>
          </a:prstGeom>
          <a:solidFill>
            <a:srgbClr val="C9E3D9">
              <a:alpha val="80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44"/>
          <p:cNvSpPr txBox="1"/>
          <p:nvPr>
            <p:ph idx="1" type="subTitle"/>
          </p:nvPr>
        </p:nvSpPr>
        <p:spPr>
          <a:xfrm flipH="1">
            <a:off x="1667175" y="2154225"/>
            <a:ext cx="2503200" cy="1170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s">
                <a:solidFill>
                  <a:srgbClr val="424245"/>
                </a:solidFill>
                <a:highlight>
                  <a:srgbClr val="F5F7F6"/>
                </a:highlight>
              </a:rPr>
              <a:t>‘Climate adaptation refers to adjustments in ecological, social, or economic systems in response to actual or expected climatic stimuli and their effects or impacts. It refers to changes in processes, practices, and structures to moderate potential damages or to benefit from opportunities associated with climate change.’ (IPCC, 2022)</a:t>
            </a:r>
            <a:endParaRPr/>
          </a:p>
        </p:txBody>
      </p:sp>
      <p:sp>
        <p:nvSpPr>
          <p:cNvPr id="261" name="Google Shape;261;p44"/>
          <p:cNvSpPr txBox="1"/>
          <p:nvPr>
            <p:ph type="title"/>
          </p:nvPr>
        </p:nvSpPr>
        <p:spPr>
          <a:xfrm>
            <a:off x="672375" y="1432475"/>
            <a:ext cx="3498000" cy="896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s" sz="2400"/>
              <a:t>CLIMATE ADAPTATION</a:t>
            </a:r>
            <a:endParaRPr sz="2400"/>
          </a:p>
        </p:txBody>
      </p:sp>
      <p:sp>
        <p:nvSpPr>
          <p:cNvPr id="262" name="Google Shape;262;p44"/>
          <p:cNvSpPr/>
          <p:nvPr/>
        </p:nvSpPr>
        <p:spPr>
          <a:xfrm>
            <a:off x="0" y="1577400"/>
            <a:ext cx="362100" cy="1988700"/>
          </a:xfrm>
          <a:prstGeom prst="rect">
            <a:avLst/>
          </a:prstGeom>
          <a:solidFill>
            <a:srgbClr val="C9E3D9">
              <a:alpha val="808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66" name="Shape 266"/>
        <p:cNvGrpSpPr/>
        <p:nvPr/>
      </p:nvGrpSpPr>
      <p:grpSpPr>
        <a:xfrm>
          <a:off x="0" y="0"/>
          <a:ext cx="0" cy="0"/>
          <a:chOff x="0" y="0"/>
          <a:chExt cx="0" cy="0"/>
        </a:xfrm>
      </p:grpSpPr>
      <p:sp>
        <p:nvSpPr>
          <p:cNvPr id="267" name="Google Shape;267;p45"/>
          <p:cNvSpPr txBox="1"/>
          <p:nvPr>
            <p:ph idx="9" type="ctrTitle"/>
          </p:nvPr>
        </p:nvSpPr>
        <p:spPr>
          <a:xfrm rot="5400000">
            <a:off x="6672869" y="1646270"/>
            <a:ext cx="2913300" cy="487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sz="2400"/>
              <a:t>TABLE OF CONTENTS</a:t>
            </a:r>
            <a:endParaRPr sz="2400"/>
          </a:p>
        </p:txBody>
      </p:sp>
      <p:sp>
        <p:nvSpPr>
          <p:cNvPr id="268" name="Google Shape;268;p45"/>
          <p:cNvSpPr/>
          <p:nvPr/>
        </p:nvSpPr>
        <p:spPr>
          <a:xfrm flipH="1" rot="-5400000">
            <a:off x="-957850" y="957900"/>
            <a:ext cx="5140800" cy="3225000"/>
          </a:xfrm>
          <a:prstGeom prst="rect">
            <a:avLst/>
          </a:prstGeom>
          <a:solidFill>
            <a:srgbClr val="1666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45"/>
          <p:cNvSpPr txBox="1"/>
          <p:nvPr>
            <p:ph idx="7" type="subTitle"/>
          </p:nvPr>
        </p:nvSpPr>
        <p:spPr>
          <a:xfrm>
            <a:off x="3427997" y="1698559"/>
            <a:ext cx="1906500" cy="57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What business parks currently look like and where they could be headed. </a:t>
            </a:r>
            <a:endParaRPr/>
          </a:p>
        </p:txBody>
      </p:sp>
      <p:sp>
        <p:nvSpPr>
          <p:cNvPr id="270" name="Google Shape;270;p45"/>
          <p:cNvSpPr txBox="1"/>
          <p:nvPr>
            <p:ph idx="6" type="ctrTitle"/>
          </p:nvPr>
        </p:nvSpPr>
        <p:spPr>
          <a:xfrm>
            <a:off x="3423900" y="1284438"/>
            <a:ext cx="2737500" cy="57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t>CURRENT AND FUTURE SCENARIO</a:t>
            </a:r>
            <a:endParaRPr/>
          </a:p>
        </p:txBody>
      </p:sp>
      <p:sp>
        <p:nvSpPr>
          <p:cNvPr id="271" name="Google Shape;271;p45"/>
          <p:cNvSpPr txBox="1"/>
          <p:nvPr>
            <p:ph idx="8" type="title"/>
          </p:nvPr>
        </p:nvSpPr>
        <p:spPr>
          <a:xfrm>
            <a:off x="2023007" y="2323463"/>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solidFill>
                  <a:schemeClr val="lt1"/>
                </a:solidFill>
              </a:rPr>
              <a:t>03</a:t>
            </a:r>
            <a:endParaRPr>
              <a:solidFill>
                <a:schemeClr val="lt1"/>
              </a:solidFill>
            </a:endParaRPr>
          </a:p>
        </p:txBody>
      </p:sp>
      <p:sp>
        <p:nvSpPr>
          <p:cNvPr id="272" name="Google Shape;272;p45"/>
          <p:cNvSpPr txBox="1"/>
          <p:nvPr>
            <p:ph type="ctrTitle"/>
          </p:nvPr>
        </p:nvSpPr>
        <p:spPr>
          <a:xfrm>
            <a:off x="3423902" y="387473"/>
            <a:ext cx="2251800" cy="57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t>PROBLEM STATEMENT</a:t>
            </a:r>
            <a:endParaRPr/>
          </a:p>
        </p:txBody>
      </p:sp>
      <p:sp>
        <p:nvSpPr>
          <p:cNvPr id="273" name="Google Shape;273;p45"/>
          <p:cNvSpPr txBox="1"/>
          <p:nvPr>
            <p:ph idx="1" type="subTitle"/>
          </p:nvPr>
        </p:nvSpPr>
        <p:spPr>
          <a:xfrm>
            <a:off x="3423900" y="802521"/>
            <a:ext cx="1906500" cy="57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Why are business parks not climate adaptive and why is that a problem?</a:t>
            </a:r>
            <a:endParaRPr/>
          </a:p>
        </p:txBody>
      </p:sp>
      <p:sp>
        <p:nvSpPr>
          <p:cNvPr id="274" name="Google Shape;274;p45"/>
          <p:cNvSpPr txBox="1"/>
          <p:nvPr>
            <p:ph idx="2" type="title"/>
          </p:nvPr>
        </p:nvSpPr>
        <p:spPr>
          <a:xfrm>
            <a:off x="2023007" y="654113"/>
            <a:ext cx="17391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solidFill>
                  <a:schemeClr val="lt1"/>
                </a:solidFill>
              </a:rPr>
              <a:t>01</a:t>
            </a:r>
            <a:endParaRPr>
              <a:solidFill>
                <a:schemeClr val="lt1"/>
              </a:solidFill>
            </a:endParaRPr>
          </a:p>
        </p:txBody>
      </p:sp>
      <p:sp>
        <p:nvSpPr>
          <p:cNvPr id="275" name="Google Shape;275;p45"/>
          <p:cNvSpPr txBox="1"/>
          <p:nvPr>
            <p:ph idx="3" type="ctrTitle"/>
          </p:nvPr>
        </p:nvSpPr>
        <p:spPr>
          <a:xfrm>
            <a:off x="3423902" y="2118886"/>
            <a:ext cx="2251800" cy="57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t>PRACTICAL EXAMPLES</a:t>
            </a:r>
            <a:endParaRPr/>
          </a:p>
        </p:txBody>
      </p:sp>
      <p:sp>
        <p:nvSpPr>
          <p:cNvPr id="276" name="Google Shape;276;p45"/>
          <p:cNvSpPr txBox="1"/>
          <p:nvPr>
            <p:ph idx="4" type="subTitle"/>
          </p:nvPr>
        </p:nvSpPr>
        <p:spPr>
          <a:xfrm>
            <a:off x="3423897" y="2533459"/>
            <a:ext cx="1976700" cy="57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How could it also be done?</a:t>
            </a:r>
            <a:endParaRPr/>
          </a:p>
        </p:txBody>
      </p:sp>
      <p:sp>
        <p:nvSpPr>
          <p:cNvPr id="277" name="Google Shape;277;p45"/>
          <p:cNvSpPr txBox="1"/>
          <p:nvPr>
            <p:ph idx="5" type="title"/>
          </p:nvPr>
        </p:nvSpPr>
        <p:spPr>
          <a:xfrm>
            <a:off x="2023007" y="1488788"/>
            <a:ext cx="16152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solidFill>
                  <a:schemeClr val="lt1"/>
                </a:solidFill>
              </a:rPr>
              <a:t>02</a:t>
            </a:r>
            <a:endParaRPr>
              <a:solidFill>
                <a:schemeClr val="lt1"/>
              </a:solidFill>
            </a:endParaRPr>
          </a:p>
        </p:txBody>
      </p:sp>
      <p:sp>
        <p:nvSpPr>
          <p:cNvPr id="278" name="Google Shape;278;p45"/>
          <p:cNvSpPr txBox="1"/>
          <p:nvPr>
            <p:ph idx="13" type="ctrTitle"/>
          </p:nvPr>
        </p:nvSpPr>
        <p:spPr>
          <a:xfrm>
            <a:off x="3427999" y="2897911"/>
            <a:ext cx="2251800" cy="57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t>WHAT CAN YOU DO?</a:t>
            </a:r>
            <a:endParaRPr/>
          </a:p>
        </p:txBody>
      </p:sp>
      <p:sp>
        <p:nvSpPr>
          <p:cNvPr id="279" name="Google Shape;279;p45"/>
          <p:cNvSpPr txBox="1"/>
          <p:nvPr>
            <p:ph idx="14" type="subTitle"/>
          </p:nvPr>
        </p:nvSpPr>
        <p:spPr>
          <a:xfrm>
            <a:off x="3427997" y="3311534"/>
            <a:ext cx="1906500" cy="57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How can you play a significant role in the process of climate adaptation?</a:t>
            </a:r>
            <a:endParaRPr/>
          </a:p>
        </p:txBody>
      </p:sp>
      <p:sp>
        <p:nvSpPr>
          <p:cNvPr id="280" name="Google Shape;280;p45"/>
          <p:cNvSpPr txBox="1"/>
          <p:nvPr>
            <p:ph idx="15" type="title"/>
          </p:nvPr>
        </p:nvSpPr>
        <p:spPr>
          <a:xfrm>
            <a:off x="2023007" y="3158138"/>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solidFill>
                  <a:schemeClr val="lt1"/>
                </a:solidFill>
              </a:rPr>
              <a:t>04</a:t>
            </a:r>
            <a:endParaRPr>
              <a:solidFill>
                <a:schemeClr val="lt1"/>
              </a:solidFill>
            </a:endParaRPr>
          </a:p>
        </p:txBody>
      </p:sp>
      <p:sp>
        <p:nvSpPr>
          <p:cNvPr id="281" name="Google Shape;281;p45"/>
          <p:cNvSpPr txBox="1"/>
          <p:nvPr>
            <p:ph idx="16" type="ctrTitle"/>
          </p:nvPr>
        </p:nvSpPr>
        <p:spPr>
          <a:xfrm>
            <a:off x="3427999" y="3734723"/>
            <a:ext cx="2251800" cy="57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t>CONVERSATION STARTERS</a:t>
            </a:r>
            <a:endParaRPr/>
          </a:p>
        </p:txBody>
      </p:sp>
      <p:sp>
        <p:nvSpPr>
          <p:cNvPr id="282" name="Google Shape;282;p45"/>
          <p:cNvSpPr txBox="1"/>
          <p:nvPr>
            <p:ph idx="17" type="subTitle"/>
          </p:nvPr>
        </p:nvSpPr>
        <p:spPr>
          <a:xfrm>
            <a:off x="3427997" y="4147872"/>
            <a:ext cx="1906500" cy="57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How to start the conversation within your company?</a:t>
            </a:r>
            <a:endParaRPr/>
          </a:p>
        </p:txBody>
      </p:sp>
      <p:sp>
        <p:nvSpPr>
          <p:cNvPr id="283" name="Google Shape;283;p45"/>
          <p:cNvSpPr txBox="1"/>
          <p:nvPr>
            <p:ph idx="18" type="title"/>
          </p:nvPr>
        </p:nvSpPr>
        <p:spPr>
          <a:xfrm>
            <a:off x="2023007" y="3992813"/>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solidFill>
                  <a:schemeClr val="lt1"/>
                </a:solidFill>
              </a:rPr>
              <a:t>05</a:t>
            </a:r>
            <a:endParaRPr>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7" name="Shape 287"/>
        <p:cNvGrpSpPr/>
        <p:nvPr/>
      </p:nvGrpSpPr>
      <p:grpSpPr>
        <a:xfrm>
          <a:off x="0" y="0"/>
          <a:ext cx="0" cy="0"/>
          <a:chOff x="0" y="0"/>
          <a:chExt cx="0" cy="0"/>
        </a:xfrm>
      </p:grpSpPr>
      <p:pic>
        <p:nvPicPr>
          <p:cNvPr id="288" name="Google Shape;288;p46"/>
          <p:cNvPicPr preferRelativeResize="0"/>
          <p:nvPr/>
        </p:nvPicPr>
        <p:blipFill>
          <a:blip r:embed="rId4">
            <a:alphaModFix/>
          </a:blip>
          <a:stretch>
            <a:fillRect/>
          </a:stretch>
        </p:blipFill>
        <p:spPr>
          <a:xfrm>
            <a:off x="-200025" y="-1864525"/>
            <a:ext cx="9344024" cy="7008024"/>
          </a:xfrm>
          <a:prstGeom prst="rect">
            <a:avLst/>
          </a:prstGeom>
          <a:noFill/>
          <a:ln>
            <a:noFill/>
          </a:ln>
        </p:spPr>
      </p:pic>
      <p:sp>
        <p:nvSpPr>
          <p:cNvPr id="289" name="Google Shape;289;p46"/>
          <p:cNvSpPr/>
          <p:nvPr/>
        </p:nvSpPr>
        <p:spPr>
          <a:xfrm rot="-5400000">
            <a:off x="3797246" y="-82750"/>
            <a:ext cx="1553100" cy="7985100"/>
          </a:xfrm>
          <a:prstGeom prst="rect">
            <a:avLst/>
          </a:prstGeom>
          <a:solidFill>
            <a:srgbClr val="5FBA9F">
              <a:alpha val="882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46"/>
          <p:cNvSpPr txBox="1"/>
          <p:nvPr>
            <p:ph idx="1" type="subTitle"/>
          </p:nvPr>
        </p:nvSpPr>
        <p:spPr>
          <a:xfrm>
            <a:off x="915175" y="3380775"/>
            <a:ext cx="6125100" cy="63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lt1"/>
                </a:solidFill>
              </a:rPr>
              <a:t>‘What you do makes a difference, and you have to decide what difference you want to make’</a:t>
            </a:r>
            <a:endParaRPr>
              <a:solidFill>
                <a:schemeClr val="lt1"/>
              </a:solidFill>
            </a:endParaRPr>
          </a:p>
          <a:p>
            <a:pPr indent="0" lvl="0" marL="0" rtl="0" algn="l">
              <a:spcBef>
                <a:spcPts val="1600"/>
              </a:spcBef>
              <a:spcAft>
                <a:spcPts val="1600"/>
              </a:spcAft>
              <a:buNone/>
            </a:pPr>
            <a:r>
              <a:t/>
            </a:r>
            <a:endParaRPr>
              <a:solidFill>
                <a:schemeClr val="lt1"/>
              </a:solidFill>
            </a:endParaRPr>
          </a:p>
        </p:txBody>
      </p:sp>
      <p:sp>
        <p:nvSpPr>
          <p:cNvPr id="291" name="Google Shape;291;p46"/>
          <p:cNvSpPr txBox="1"/>
          <p:nvPr>
            <p:ph idx="2" type="subTitle"/>
          </p:nvPr>
        </p:nvSpPr>
        <p:spPr>
          <a:xfrm>
            <a:off x="915175" y="3803300"/>
            <a:ext cx="3339000" cy="213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solidFill>
                  <a:schemeClr val="lt1"/>
                </a:solidFill>
                <a:latin typeface="Fira Sans Extra Condensed"/>
                <a:ea typeface="Fira Sans Extra Condensed"/>
                <a:cs typeface="Fira Sans Extra Condensed"/>
                <a:sym typeface="Fira Sans Extra Condensed"/>
              </a:rPr>
              <a:t>- </a:t>
            </a:r>
            <a:r>
              <a:rPr lang="es">
                <a:solidFill>
                  <a:schemeClr val="lt1"/>
                </a:solidFill>
                <a:latin typeface="Fira Sans Extra Condensed"/>
                <a:ea typeface="Fira Sans Extra Condensed"/>
                <a:cs typeface="Fira Sans Extra Condensed"/>
                <a:sym typeface="Fira Sans Extra Condensed"/>
              </a:rPr>
              <a:t>Dr. Jane Goodall, Scientist and Activist</a:t>
            </a:r>
            <a:endParaRPr>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47"/>
          <p:cNvPicPr preferRelativeResize="0"/>
          <p:nvPr/>
        </p:nvPicPr>
        <p:blipFill>
          <a:blip r:embed="rId3">
            <a:alphaModFix/>
          </a:blip>
          <a:stretch>
            <a:fillRect/>
          </a:stretch>
        </p:blipFill>
        <p:spPr>
          <a:xfrm>
            <a:off x="-641237" y="490852"/>
            <a:ext cx="10731276" cy="4658801"/>
          </a:xfrm>
          <a:prstGeom prst="rect">
            <a:avLst/>
          </a:prstGeom>
          <a:noFill/>
          <a:ln>
            <a:noFill/>
          </a:ln>
        </p:spPr>
      </p:pic>
      <p:sp>
        <p:nvSpPr>
          <p:cNvPr id="297" name="Google Shape;297;p47"/>
          <p:cNvSpPr txBox="1"/>
          <p:nvPr>
            <p:ph idx="2" type="ctrTitle"/>
          </p:nvPr>
        </p:nvSpPr>
        <p:spPr>
          <a:xfrm>
            <a:off x="-3298111" y="6870885"/>
            <a:ext cx="18282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t>IMPERVIOUS SURFACES</a:t>
            </a:r>
            <a:endParaRPr/>
          </a:p>
        </p:txBody>
      </p:sp>
      <p:sp>
        <p:nvSpPr>
          <p:cNvPr id="298" name="Google Shape;298;p47"/>
          <p:cNvSpPr txBox="1"/>
          <p:nvPr>
            <p:ph idx="5" type="ctrTitle"/>
          </p:nvPr>
        </p:nvSpPr>
        <p:spPr>
          <a:xfrm>
            <a:off x="-4116568" y="3482085"/>
            <a:ext cx="17988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t>LACK OF GREENERY</a:t>
            </a:r>
            <a:endParaRPr/>
          </a:p>
        </p:txBody>
      </p:sp>
      <p:grpSp>
        <p:nvGrpSpPr>
          <p:cNvPr id="299" name="Google Shape;299;p47"/>
          <p:cNvGrpSpPr/>
          <p:nvPr/>
        </p:nvGrpSpPr>
        <p:grpSpPr>
          <a:xfrm>
            <a:off x="599000" y="2218921"/>
            <a:ext cx="7680650" cy="1762829"/>
            <a:chOff x="599000" y="2218921"/>
            <a:chExt cx="7680650" cy="1762829"/>
          </a:xfrm>
        </p:grpSpPr>
        <p:sp>
          <p:nvSpPr>
            <p:cNvPr id="300" name="Google Shape;300;p47"/>
            <p:cNvSpPr txBox="1"/>
            <p:nvPr/>
          </p:nvSpPr>
          <p:spPr>
            <a:xfrm>
              <a:off x="599000" y="3765450"/>
              <a:ext cx="2073600" cy="2163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1600"/>
                </a:spcAft>
                <a:buNone/>
              </a:pPr>
              <a:r>
                <a:rPr b="1" lang="es" sz="1200">
                  <a:solidFill>
                    <a:srgbClr val="0F6890"/>
                  </a:solidFill>
                  <a:latin typeface="Livvic"/>
                  <a:ea typeface="Livvic"/>
                  <a:cs typeface="Livvic"/>
                  <a:sym typeface="Livvic"/>
                </a:rPr>
                <a:t>Little Sense of Urgency</a:t>
              </a:r>
              <a:endParaRPr b="1" sz="1200">
                <a:solidFill>
                  <a:srgbClr val="0F6890"/>
                </a:solidFill>
                <a:latin typeface="Livvic"/>
                <a:ea typeface="Livvic"/>
                <a:cs typeface="Livvic"/>
                <a:sym typeface="Livvic"/>
              </a:endParaRPr>
            </a:p>
          </p:txBody>
        </p:sp>
        <p:sp>
          <p:nvSpPr>
            <p:cNvPr id="301" name="Google Shape;301;p47"/>
            <p:cNvSpPr txBox="1"/>
            <p:nvPr/>
          </p:nvSpPr>
          <p:spPr>
            <a:xfrm>
              <a:off x="2593525" y="2785350"/>
              <a:ext cx="1665900" cy="2163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1600"/>
                </a:spcAft>
                <a:buNone/>
              </a:pPr>
              <a:r>
                <a:rPr b="1" lang="es" sz="1200">
                  <a:solidFill>
                    <a:srgbClr val="0F6890"/>
                  </a:solidFill>
                  <a:latin typeface="Livvic"/>
                  <a:ea typeface="Livvic"/>
                  <a:cs typeface="Livvic"/>
                  <a:sym typeface="Livvic"/>
                </a:rPr>
                <a:t>Lack of Knowledge</a:t>
              </a:r>
              <a:endParaRPr b="1" sz="1200">
                <a:solidFill>
                  <a:srgbClr val="0F6890"/>
                </a:solidFill>
                <a:latin typeface="Livvic"/>
                <a:ea typeface="Livvic"/>
                <a:cs typeface="Livvic"/>
                <a:sym typeface="Livvic"/>
              </a:endParaRPr>
            </a:p>
          </p:txBody>
        </p:sp>
        <p:grpSp>
          <p:nvGrpSpPr>
            <p:cNvPr id="302" name="Google Shape;302;p47"/>
            <p:cNvGrpSpPr/>
            <p:nvPr/>
          </p:nvGrpSpPr>
          <p:grpSpPr>
            <a:xfrm>
              <a:off x="3129660" y="2218930"/>
              <a:ext cx="593641" cy="553254"/>
              <a:chOff x="5721907" y="275877"/>
              <a:chExt cx="529800" cy="493800"/>
            </a:xfrm>
          </p:grpSpPr>
          <p:sp>
            <p:nvSpPr>
              <p:cNvPr id="303" name="Google Shape;303;p47"/>
              <p:cNvSpPr/>
              <p:nvPr/>
            </p:nvSpPr>
            <p:spPr>
              <a:xfrm>
                <a:off x="5721907" y="275877"/>
                <a:ext cx="529800" cy="4938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47"/>
              <p:cNvSpPr/>
              <p:nvPr/>
            </p:nvSpPr>
            <p:spPr>
              <a:xfrm>
                <a:off x="5879440" y="391724"/>
                <a:ext cx="214118" cy="294011"/>
              </a:xfrm>
              <a:custGeom>
                <a:rect b="b" l="l" r="r" t="t"/>
                <a:pathLst>
                  <a:path extrusionOk="0" h="11121" w="7550">
                    <a:moveTo>
                      <a:pt x="3775" y="2929"/>
                    </a:moveTo>
                    <a:lnTo>
                      <a:pt x="3918" y="3120"/>
                    </a:lnTo>
                    <a:cubicBezTo>
                      <a:pt x="3871" y="3144"/>
                      <a:pt x="3823" y="3144"/>
                      <a:pt x="3775" y="3144"/>
                    </a:cubicBezTo>
                    <a:cubicBezTo>
                      <a:pt x="3740" y="3132"/>
                      <a:pt x="3692" y="3120"/>
                      <a:pt x="3644" y="3120"/>
                    </a:cubicBezTo>
                    <a:lnTo>
                      <a:pt x="3775" y="2929"/>
                    </a:lnTo>
                    <a:close/>
                    <a:moveTo>
                      <a:pt x="4168" y="3501"/>
                    </a:moveTo>
                    <a:lnTo>
                      <a:pt x="4299" y="3703"/>
                    </a:lnTo>
                    <a:cubicBezTo>
                      <a:pt x="4126" y="3751"/>
                      <a:pt x="3948" y="3775"/>
                      <a:pt x="3769" y="3775"/>
                    </a:cubicBezTo>
                    <a:cubicBezTo>
                      <a:pt x="3591" y="3775"/>
                      <a:pt x="3412" y="3751"/>
                      <a:pt x="3239" y="3703"/>
                    </a:cubicBezTo>
                    <a:lnTo>
                      <a:pt x="3382" y="3501"/>
                    </a:lnTo>
                    <a:cubicBezTo>
                      <a:pt x="3513" y="3560"/>
                      <a:pt x="3644" y="3572"/>
                      <a:pt x="3775" y="3572"/>
                    </a:cubicBezTo>
                    <a:cubicBezTo>
                      <a:pt x="3918" y="3572"/>
                      <a:pt x="4049" y="3537"/>
                      <a:pt x="4168" y="3501"/>
                    </a:cubicBezTo>
                    <a:close/>
                    <a:moveTo>
                      <a:pt x="3120" y="4132"/>
                    </a:moveTo>
                    <a:cubicBezTo>
                      <a:pt x="3275" y="4180"/>
                      <a:pt x="3418" y="4191"/>
                      <a:pt x="3561" y="4215"/>
                    </a:cubicBezTo>
                    <a:lnTo>
                      <a:pt x="3561" y="8109"/>
                    </a:lnTo>
                    <a:lnTo>
                      <a:pt x="3120" y="8109"/>
                    </a:lnTo>
                    <a:lnTo>
                      <a:pt x="3120" y="4132"/>
                    </a:lnTo>
                    <a:close/>
                    <a:moveTo>
                      <a:pt x="4430" y="4132"/>
                    </a:moveTo>
                    <a:lnTo>
                      <a:pt x="4430" y="8109"/>
                    </a:lnTo>
                    <a:lnTo>
                      <a:pt x="4001" y="8109"/>
                    </a:lnTo>
                    <a:lnTo>
                      <a:pt x="4001" y="4215"/>
                    </a:lnTo>
                    <a:cubicBezTo>
                      <a:pt x="4156" y="4191"/>
                      <a:pt x="4287" y="4180"/>
                      <a:pt x="4430" y="4132"/>
                    </a:cubicBezTo>
                    <a:close/>
                    <a:moveTo>
                      <a:pt x="3799" y="441"/>
                    </a:moveTo>
                    <a:cubicBezTo>
                      <a:pt x="4668" y="441"/>
                      <a:pt x="5490" y="786"/>
                      <a:pt x="6121" y="1394"/>
                    </a:cubicBezTo>
                    <a:cubicBezTo>
                      <a:pt x="6752" y="2025"/>
                      <a:pt x="7097" y="2858"/>
                      <a:pt x="7097" y="3751"/>
                    </a:cubicBezTo>
                    <a:cubicBezTo>
                      <a:pt x="7097" y="4620"/>
                      <a:pt x="6752" y="5442"/>
                      <a:pt x="6157" y="6073"/>
                    </a:cubicBezTo>
                    <a:cubicBezTo>
                      <a:pt x="5609" y="6632"/>
                      <a:pt x="5299" y="7347"/>
                      <a:pt x="5240" y="8109"/>
                    </a:cubicBezTo>
                    <a:lnTo>
                      <a:pt x="4883" y="8109"/>
                    </a:lnTo>
                    <a:lnTo>
                      <a:pt x="4883" y="3822"/>
                    </a:lnTo>
                    <a:cubicBezTo>
                      <a:pt x="4883" y="3775"/>
                      <a:pt x="4871" y="3739"/>
                      <a:pt x="4835" y="3703"/>
                    </a:cubicBezTo>
                    <a:lnTo>
                      <a:pt x="3978" y="2406"/>
                    </a:lnTo>
                    <a:cubicBezTo>
                      <a:pt x="3930" y="2346"/>
                      <a:pt x="3871" y="2310"/>
                      <a:pt x="3799" y="2310"/>
                    </a:cubicBezTo>
                    <a:cubicBezTo>
                      <a:pt x="3716" y="2310"/>
                      <a:pt x="3644" y="2334"/>
                      <a:pt x="3620" y="2406"/>
                    </a:cubicBezTo>
                    <a:lnTo>
                      <a:pt x="2751" y="3703"/>
                    </a:lnTo>
                    <a:cubicBezTo>
                      <a:pt x="2728" y="3739"/>
                      <a:pt x="2704" y="3775"/>
                      <a:pt x="2704" y="3822"/>
                    </a:cubicBezTo>
                    <a:lnTo>
                      <a:pt x="2704" y="8109"/>
                    </a:lnTo>
                    <a:lnTo>
                      <a:pt x="2347" y="8109"/>
                    </a:lnTo>
                    <a:cubicBezTo>
                      <a:pt x="2287" y="7347"/>
                      <a:pt x="1977" y="6632"/>
                      <a:pt x="1430" y="6073"/>
                    </a:cubicBezTo>
                    <a:cubicBezTo>
                      <a:pt x="834" y="5465"/>
                      <a:pt x="501" y="4656"/>
                      <a:pt x="489" y="3810"/>
                    </a:cubicBezTo>
                    <a:cubicBezTo>
                      <a:pt x="477" y="2929"/>
                      <a:pt x="823" y="2096"/>
                      <a:pt x="1430" y="1453"/>
                    </a:cubicBezTo>
                    <a:cubicBezTo>
                      <a:pt x="2049" y="822"/>
                      <a:pt x="2870" y="453"/>
                      <a:pt x="3751" y="441"/>
                    </a:cubicBezTo>
                    <a:close/>
                    <a:moveTo>
                      <a:pt x="5228" y="8561"/>
                    </a:moveTo>
                    <a:lnTo>
                      <a:pt x="5228" y="8835"/>
                    </a:lnTo>
                    <a:lnTo>
                      <a:pt x="5228" y="8883"/>
                    </a:lnTo>
                    <a:lnTo>
                      <a:pt x="2335" y="8883"/>
                    </a:lnTo>
                    <a:lnTo>
                      <a:pt x="2335" y="8835"/>
                    </a:lnTo>
                    <a:lnTo>
                      <a:pt x="2335" y="8561"/>
                    </a:lnTo>
                    <a:close/>
                    <a:moveTo>
                      <a:pt x="5121" y="9311"/>
                    </a:moveTo>
                    <a:cubicBezTo>
                      <a:pt x="4942" y="9752"/>
                      <a:pt x="4525" y="10026"/>
                      <a:pt x="4037" y="10026"/>
                    </a:cubicBezTo>
                    <a:lnTo>
                      <a:pt x="3525" y="10026"/>
                    </a:lnTo>
                    <a:cubicBezTo>
                      <a:pt x="3037" y="10026"/>
                      <a:pt x="2620" y="9728"/>
                      <a:pt x="2442" y="9311"/>
                    </a:cubicBezTo>
                    <a:close/>
                    <a:moveTo>
                      <a:pt x="4049" y="10478"/>
                    </a:moveTo>
                    <a:cubicBezTo>
                      <a:pt x="4061" y="10478"/>
                      <a:pt x="4109" y="10478"/>
                      <a:pt x="4132" y="10490"/>
                    </a:cubicBezTo>
                    <a:cubicBezTo>
                      <a:pt x="4132" y="10597"/>
                      <a:pt x="4049" y="10668"/>
                      <a:pt x="3954" y="10668"/>
                    </a:cubicBezTo>
                    <a:lnTo>
                      <a:pt x="3620" y="10668"/>
                    </a:lnTo>
                    <a:cubicBezTo>
                      <a:pt x="3513" y="10668"/>
                      <a:pt x="3442" y="10585"/>
                      <a:pt x="3442" y="10490"/>
                    </a:cubicBezTo>
                    <a:lnTo>
                      <a:pt x="3442" y="10478"/>
                    </a:lnTo>
                    <a:close/>
                    <a:moveTo>
                      <a:pt x="3762" y="0"/>
                    </a:moveTo>
                    <a:cubicBezTo>
                      <a:pt x="3746" y="0"/>
                      <a:pt x="3731" y="0"/>
                      <a:pt x="3716" y="0"/>
                    </a:cubicBezTo>
                    <a:cubicBezTo>
                      <a:pt x="1656" y="24"/>
                      <a:pt x="1" y="1739"/>
                      <a:pt x="13" y="3810"/>
                    </a:cubicBezTo>
                    <a:cubicBezTo>
                      <a:pt x="25" y="4775"/>
                      <a:pt x="406" y="5680"/>
                      <a:pt x="1073" y="6370"/>
                    </a:cubicBezTo>
                    <a:cubicBezTo>
                      <a:pt x="1596" y="6906"/>
                      <a:pt x="1870" y="7609"/>
                      <a:pt x="1870" y="8335"/>
                    </a:cubicBezTo>
                    <a:lnTo>
                      <a:pt x="1870" y="8835"/>
                    </a:lnTo>
                    <a:cubicBezTo>
                      <a:pt x="1870" y="9549"/>
                      <a:pt x="2335" y="10168"/>
                      <a:pt x="2966" y="10383"/>
                    </a:cubicBezTo>
                    <a:lnTo>
                      <a:pt x="2966" y="10490"/>
                    </a:lnTo>
                    <a:cubicBezTo>
                      <a:pt x="2966" y="10835"/>
                      <a:pt x="3239" y="11121"/>
                      <a:pt x="3585" y="11121"/>
                    </a:cubicBezTo>
                    <a:lnTo>
                      <a:pt x="3930" y="11121"/>
                    </a:lnTo>
                    <a:cubicBezTo>
                      <a:pt x="4275" y="11121"/>
                      <a:pt x="4549" y="10835"/>
                      <a:pt x="4549" y="10490"/>
                    </a:cubicBezTo>
                    <a:lnTo>
                      <a:pt x="4549" y="10383"/>
                    </a:lnTo>
                    <a:cubicBezTo>
                      <a:pt x="5192" y="10168"/>
                      <a:pt x="5645" y="9549"/>
                      <a:pt x="5645" y="8835"/>
                    </a:cubicBezTo>
                    <a:lnTo>
                      <a:pt x="5645" y="8335"/>
                    </a:lnTo>
                    <a:cubicBezTo>
                      <a:pt x="5645" y="7609"/>
                      <a:pt x="5918" y="6918"/>
                      <a:pt x="6442" y="6382"/>
                    </a:cubicBezTo>
                    <a:cubicBezTo>
                      <a:pt x="7133" y="5680"/>
                      <a:pt x="7502" y="4751"/>
                      <a:pt x="7502" y="3763"/>
                    </a:cubicBezTo>
                    <a:cubicBezTo>
                      <a:pt x="7550" y="2751"/>
                      <a:pt x="7145" y="1798"/>
                      <a:pt x="6418" y="1084"/>
                    </a:cubicBezTo>
                    <a:cubicBezTo>
                      <a:pt x="5715" y="380"/>
                      <a:pt x="4757" y="0"/>
                      <a:pt x="3762" y="0"/>
                    </a:cubicBezTo>
                    <a:close/>
                  </a:path>
                </a:pathLst>
              </a:custGeom>
              <a:solidFill>
                <a:srgbClr val="0D68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47"/>
              <p:cNvSpPr/>
              <p:nvPr/>
            </p:nvSpPr>
            <p:spPr>
              <a:xfrm>
                <a:off x="6001695" y="414248"/>
                <a:ext cx="70588" cy="82644"/>
              </a:xfrm>
              <a:custGeom>
                <a:rect b="b" l="l" r="r" t="t"/>
                <a:pathLst>
                  <a:path extrusionOk="0" h="3126" w="2489">
                    <a:moveTo>
                      <a:pt x="246" y="1"/>
                    </a:moveTo>
                    <a:cubicBezTo>
                      <a:pt x="146" y="1"/>
                      <a:pt x="56" y="59"/>
                      <a:pt x="36" y="161"/>
                    </a:cubicBezTo>
                    <a:cubicBezTo>
                      <a:pt x="0" y="280"/>
                      <a:pt x="60" y="399"/>
                      <a:pt x="179" y="422"/>
                    </a:cubicBezTo>
                    <a:cubicBezTo>
                      <a:pt x="1286" y="744"/>
                      <a:pt x="2048" y="1768"/>
                      <a:pt x="2048" y="2899"/>
                    </a:cubicBezTo>
                    <a:cubicBezTo>
                      <a:pt x="2048" y="3018"/>
                      <a:pt x="2143" y="3125"/>
                      <a:pt x="2262" y="3125"/>
                    </a:cubicBezTo>
                    <a:cubicBezTo>
                      <a:pt x="2381" y="3125"/>
                      <a:pt x="2488" y="3018"/>
                      <a:pt x="2488" y="2899"/>
                    </a:cubicBezTo>
                    <a:cubicBezTo>
                      <a:pt x="2488" y="1577"/>
                      <a:pt x="1595" y="387"/>
                      <a:pt x="298" y="6"/>
                    </a:cubicBezTo>
                    <a:cubicBezTo>
                      <a:pt x="280" y="2"/>
                      <a:pt x="263" y="1"/>
                      <a:pt x="246" y="1"/>
                    </a:cubicBezTo>
                    <a:close/>
                  </a:path>
                </a:pathLst>
              </a:custGeom>
              <a:solidFill>
                <a:srgbClr val="0D68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47"/>
              <p:cNvSpPr/>
              <p:nvPr/>
            </p:nvSpPr>
            <p:spPr>
              <a:xfrm>
                <a:off x="5979065" y="411551"/>
                <a:ext cx="18604" cy="12003"/>
              </a:xfrm>
              <a:custGeom>
                <a:rect b="b" l="l" r="r" t="t"/>
                <a:pathLst>
                  <a:path extrusionOk="0" h="454" w="656">
                    <a:moveTo>
                      <a:pt x="227" y="1"/>
                    </a:moveTo>
                    <a:cubicBezTo>
                      <a:pt x="107" y="1"/>
                      <a:pt x="0" y="108"/>
                      <a:pt x="0" y="227"/>
                    </a:cubicBezTo>
                    <a:cubicBezTo>
                      <a:pt x="0" y="346"/>
                      <a:pt x="107" y="453"/>
                      <a:pt x="227" y="453"/>
                    </a:cubicBezTo>
                    <a:lnTo>
                      <a:pt x="417" y="453"/>
                    </a:lnTo>
                    <a:cubicBezTo>
                      <a:pt x="536" y="453"/>
                      <a:pt x="619" y="358"/>
                      <a:pt x="643" y="251"/>
                    </a:cubicBezTo>
                    <a:cubicBezTo>
                      <a:pt x="655" y="108"/>
                      <a:pt x="560" y="1"/>
                      <a:pt x="429" y="1"/>
                    </a:cubicBezTo>
                    <a:close/>
                  </a:path>
                </a:pathLst>
              </a:custGeom>
              <a:solidFill>
                <a:srgbClr val="0D68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47"/>
              <p:cNvSpPr/>
              <p:nvPr/>
            </p:nvSpPr>
            <p:spPr>
              <a:xfrm>
                <a:off x="6105687" y="486474"/>
                <a:ext cx="23652" cy="11659"/>
              </a:xfrm>
              <a:custGeom>
                <a:rect b="b" l="l" r="r" t="t"/>
                <a:pathLst>
                  <a:path extrusionOk="0" h="441" w="834">
                    <a:moveTo>
                      <a:pt x="226" y="0"/>
                    </a:moveTo>
                    <a:cubicBezTo>
                      <a:pt x="107" y="0"/>
                      <a:pt x="0" y="107"/>
                      <a:pt x="0" y="226"/>
                    </a:cubicBezTo>
                    <a:cubicBezTo>
                      <a:pt x="0" y="346"/>
                      <a:pt x="107" y="441"/>
                      <a:pt x="226" y="441"/>
                    </a:cubicBezTo>
                    <a:lnTo>
                      <a:pt x="607" y="441"/>
                    </a:lnTo>
                    <a:cubicBezTo>
                      <a:pt x="726" y="441"/>
                      <a:pt x="834" y="346"/>
                      <a:pt x="834" y="226"/>
                    </a:cubicBezTo>
                    <a:cubicBezTo>
                      <a:pt x="822" y="107"/>
                      <a:pt x="726" y="0"/>
                      <a:pt x="607" y="0"/>
                    </a:cubicBezTo>
                    <a:close/>
                  </a:path>
                </a:pathLst>
              </a:custGeom>
              <a:solidFill>
                <a:srgbClr val="0D68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47"/>
              <p:cNvSpPr/>
              <p:nvPr/>
            </p:nvSpPr>
            <p:spPr>
              <a:xfrm>
                <a:off x="5844331" y="486474"/>
                <a:ext cx="23681" cy="11659"/>
              </a:xfrm>
              <a:custGeom>
                <a:rect b="b" l="l" r="r" t="t"/>
                <a:pathLst>
                  <a:path extrusionOk="0" h="441" w="835">
                    <a:moveTo>
                      <a:pt x="227" y="0"/>
                    </a:moveTo>
                    <a:cubicBezTo>
                      <a:pt x="108" y="0"/>
                      <a:pt x="1" y="107"/>
                      <a:pt x="1" y="226"/>
                    </a:cubicBezTo>
                    <a:cubicBezTo>
                      <a:pt x="1" y="346"/>
                      <a:pt x="108" y="441"/>
                      <a:pt x="227" y="441"/>
                    </a:cubicBezTo>
                    <a:lnTo>
                      <a:pt x="608" y="441"/>
                    </a:lnTo>
                    <a:cubicBezTo>
                      <a:pt x="727" y="441"/>
                      <a:pt x="834" y="346"/>
                      <a:pt x="834" y="226"/>
                    </a:cubicBezTo>
                    <a:cubicBezTo>
                      <a:pt x="834" y="107"/>
                      <a:pt x="727" y="0"/>
                      <a:pt x="608" y="0"/>
                    </a:cubicBezTo>
                    <a:close/>
                  </a:path>
                </a:pathLst>
              </a:custGeom>
              <a:solidFill>
                <a:srgbClr val="0D68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47"/>
              <p:cNvSpPr/>
              <p:nvPr/>
            </p:nvSpPr>
            <p:spPr>
              <a:xfrm>
                <a:off x="6087793" y="423342"/>
                <a:ext cx="23652" cy="16894"/>
              </a:xfrm>
              <a:custGeom>
                <a:rect b="b" l="l" r="r" t="t"/>
                <a:pathLst>
                  <a:path extrusionOk="0" h="639" w="834">
                    <a:moveTo>
                      <a:pt x="594" y="0"/>
                    </a:moveTo>
                    <a:cubicBezTo>
                      <a:pt x="555" y="0"/>
                      <a:pt x="514" y="13"/>
                      <a:pt x="476" y="43"/>
                    </a:cubicBezTo>
                    <a:lnTo>
                      <a:pt x="155" y="233"/>
                    </a:lnTo>
                    <a:cubicBezTo>
                      <a:pt x="48" y="293"/>
                      <a:pt x="0" y="424"/>
                      <a:pt x="83" y="531"/>
                    </a:cubicBezTo>
                    <a:cubicBezTo>
                      <a:pt x="119" y="602"/>
                      <a:pt x="203" y="638"/>
                      <a:pt x="274" y="638"/>
                    </a:cubicBezTo>
                    <a:cubicBezTo>
                      <a:pt x="310" y="638"/>
                      <a:pt x="345" y="614"/>
                      <a:pt x="381" y="602"/>
                    </a:cubicBezTo>
                    <a:lnTo>
                      <a:pt x="703" y="412"/>
                    </a:lnTo>
                    <a:cubicBezTo>
                      <a:pt x="810" y="352"/>
                      <a:pt x="834" y="221"/>
                      <a:pt x="774" y="114"/>
                    </a:cubicBezTo>
                    <a:cubicBezTo>
                      <a:pt x="735" y="45"/>
                      <a:pt x="667" y="0"/>
                      <a:pt x="594" y="0"/>
                    </a:cubicBezTo>
                    <a:close/>
                  </a:path>
                </a:pathLst>
              </a:custGeom>
              <a:solidFill>
                <a:srgbClr val="0D68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47"/>
              <p:cNvSpPr/>
              <p:nvPr/>
            </p:nvSpPr>
            <p:spPr>
              <a:xfrm>
                <a:off x="5862226" y="544979"/>
                <a:ext cx="23681" cy="16735"/>
              </a:xfrm>
              <a:custGeom>
                <a:rect b="b" l="l" r="r" t="t"/>
                <a:pathLst>
                  <a:path extrusionOk="0" h="633" w="835">
                    <a:moveTo>
                      <a:pt x="590" y="0"/>
                    </a:moveTo>
                    <a:cubicBezTo>
                      <a:pt x="550" y="0"/>
                      <a:pt x="511" y="12"/>
                      <a:pt x="477" y="38"/>
                    </a:cubicBezTo>
                    <a:lnTo>
                      <a:pt x="144" y="228"/>
                    </a:lnTo>
                    <a:cubicBezTo>
                      <a:pt x="36" y="288"/>
                      <a:pt x="1" y="419"/>
                      <a:pt x="72" y="526"/>
                    </a:cubicBezTo>
                    <a:cubicBezTo>
                      <a:pt x="108" y="597"/>
                      <a:pt x="191" y="633"/>
                      <a:pt x="263" y="633"/>
                    </a:cubicBezTo>
                    <a:cubicBezTo>
                      <a:pt x="310" y="633"/>
                      <a:pt x="334" y="609"/>
                      <a:pt x="370" y="597"/>
                    </a:cubicBezTo>
                    <a:lnTo>
                      <a:pt x="691" y="407"/>
                    </a:lnTo>
                    <a:cubicBezTo>
                      <a:pt x="787" y="347"/>
                      <a:pt x="834" y="216"/>
                      <a:pt x="775" y="109"/>
                    </a:cubicBezTo>
                    <a:cubicBezTo>
                      <a:pt x="736" y="40"/>
                      <a:pt x="663" y="0"/>
                      <a:pt x="590" y="0"/>
                    </a:cubicBezTo>
                    <a:close/>
                  </a:path>
                </a:pathLst>
              </a:custGeom>
              <a:solidFill>
                <a:srgbClr val="0D68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47"/>
              <p:cNvSpPr/>
              <p:nvPr/>
            </p:nvSpPr>
            <p:spPr>
              <a:xfrm>
                <a:off x="5862226" y="423078"/>
                <a:ext cx="23681" cy="16523"/>
              </a:xfrm>
              <a:custGeom>
                <a:rect b="b" l="l" r="r" t="t"/>
                <a:pathLst>
                  <a:path extrusionOk="0" h="625" w="835">
                    <a:moveTo>
                      <a:pt x="246" y="0"/>
                    </a:moveTo>
                    <a:cubicBezTo>
                      <a:pt x="168" y="0"/>
                      <a:pt x="92" y="40"/>
                      <a:pt x="60" y="112"/>
                    </a:cubicBezTo>
                    <a:cubicBezTo>
                      <a:pt x="1" y="208"/>
                      <a:pt x="25" y="350"/>
                      <a:pt x="132" y="410"/>
                    </a:cubicBezTo>
                    <a:lnTo>
                      <a:pt x="453" y="600"/>
                    </a:lnTo>
                    <a:cubicBezTo>
                      <a:pt x="489" y="612"/>
                      <a:pt x="537" y="624"/>
                      <a:pt x="560" y="624"/>
                    </a:cubicBezTo>
                    <a:cubicBezTo>
                      <a:pt x="632" y="624"/>
                      <a:pt x="715" y="589"/>
                      <a:pt x="751" y="529"/>
                    </a:cubicBezTo>
                    <a:cubicBezTo>
                      <a:pt x="834" y="422"/>
                      <a:pt x="787" y="291"/>
                      <a:pt x="679" y="231"/>
                    </a:cubicBezTo>
                    <a:lnTo>
                      <a:pt x="358" y="29"/>
                    </a:lnTo>
                    <a:cubicBezTo>
                      <a:pt x="323" y="10"/>
                      <a:pt x="284" y="0"/>
                      <a:pt x="246" y="0"/>
                    </a:cubicBezTo>
                    <a:close/>
                  </a:path>
                </a:pathLst>
              </a:custGeom>
              <a:solidFill>
                <a:srgbClr val="0D68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47"/>
              <p:cNvSpPr/>
              <p:nvPr/>
            </p:nvSpPr>
            <p:spPr>
              <a:xfrm>
                <a:off x="6088445" y="544794"/>
                <a:ext cx="23000" cy="16603"/>
              </a:xfrm>
              <a:custGeom>
                <a:rect b="b" l="l" r="r" t="t"/>
                <a:pathLst>
                  <a:path extrusionOk="0" h="628" w="811">
                    <a:moveTo>
                      <a:pt x="239" y="1"/>
                    </a:moveTo>
                    <a:cubicBezTo>
                      <a:pt x="167" y="1"/>
                      <a:pt x="99" y="35"/>
                      <a:pt x="60" y="104"/>
                    </a:cubicBezTo>
                    <a:cubicBezTo>
                      <a:pt x="1" y="211"/>
                      <a:pt x="25" y="342"/>
                      <a:pt x="132" y="402"/>
                    </a:cubicBezTo>
                    <a:lnTo>
                      <a:pt x="453" y="592"/>
                    </a:lnTo>
                    <a:cubicBezTo>
                      <a:pt x="489" y="604"/>
                      <a:pt x="537" y="628"/>
                      <a:pt x="561" y="628"/>
                    </a:cubicBezTo>
                    <a:cubicBezTo>
                      <a:pt x="632" y="628"/>
                      <a:pt x="715" y="580"/>
                      <a:pt x="751" y="521"/>
                    </a:cubicBezTo>
                    <a:cubicBezTo>
                      <a:pt x="811" y="426"/>
                      <a:pt x="787" y="283"/>
                      <a:pt x="680" y="223"/>
                    </a:cubicBezTo>
                    <a:lnTo>
                      <a:pt x="358" y="33"/>
                    </a:lnTo>
                    <a:cubicBezTo>
                      <a:pt x="320" y="11"/>
                      <a:pt x="279" y="1"/>
                      <a:pt x="239" y="1"/>
                    </a:cubicBezTo>
                    <a:close/>
                  </a:path>
                </a:pathLst>
              </a:custGeom>
              <a:solidFill>
                <a:srgbClr val="0D68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3" name="Google Shape;313;p47"/>
            <p:cNvGrpSpPr/>
            <p:nvPr/>
          </p:nvGrpSpPr>
          <p:grpSpPr>
            <a:xfrm>
              <a:off x="5475272" y="2218921"/>
              <a:ext cx="593641" cy="553254"/>
              <a:chOff x="2979162" y="323825"/>
              <a:chExt cx="529800" cy="493800"/>
            </a:xfrm>
          </p:grpSpPr>
          <p:sp>
            <p:nvSpPr>
              <p:cNvPr id="314" name="Google Shape;314;p47"/>
              <p:cNvSpPr/>
              <p:nvPr/>
            </p:nvSpPr>
            <p:spPr>
              <a:xfrm>
                <a:off x="2979162" y="323825"/>
                <a:ext cx="529800" cy="4938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5" name="Google Shape;315;p47"/>
              <p:cNvGrpSpPr/>
              <p:nvPr/>
            </p:nvGrpSpPr>
            <p:grpSpPr>
              <a:xfrm>
                <a:off x="3085386" y="422674"/>
                <a:ext cx="317351" cy="296110"/>
                <a:chOff x="951947" y="1469111"/>
                <a:chExt cx="317351" cy="296110"/>
              </a:xfrm>
            </p:grpSpPr>
            <p:sp>
              <p:nvSpPr>
                <p:cNvPr id="316" name="Google Shape;316;p47"/>
                <p:cNvSpPr/>
                <p:nvPr/>
              </p:nvSpPr>
              <p:spPr>
                <a:xfrm>
                  <a:off x="951947" y="1597889"/>
                  <a:ext cx="119206" cy="166714"/>
                </a:xfrm>
                <a:custGeom>
                  <a:rect b="b" l="l" r="r" t="t"/>
                  <a:pathLst>
                    <a:path extrusionOk="0" h="6201" w="4133">
                      <a:moveTo>
                        <a:pt x="2072" y="345"/>
                      </a:moveTo>
                      <a:cubicBezTo>
                        <a:pt x="2117" y="345"/>
                        <a:pt x="2162" y="348"/>
                        <a:pt x="2203" y="354"/>
                      </a:cubicBezTo>
                      <a:cubicBezTo>
                        <a:pt x="2906" y="414"/>
                        <a:pt x="3454" y="1045"/>
                        <a:pt x="3454" y="1759"/>
                      </a:cubicBezTo>
                      <a:cubicBezTo>
                        <a:pt x="3454" y="2438"/>
                        <a:pt x="3620" y="3069"/>
                        <a:pt x="3751" y="3402"/>
                      </a:cubicBezTo>
                      <a:lnTo>
                        <a:pt x="3751" y="3426"/>
                      </a:lnTo>
                      <a:cubicBezTo>
                        <a:pt x="3608" y="3509"/>
                        <a:pt x="3299" y="3688"/>
                        <a:pt x="2763" y="3807"/>
                      </a:cubicBezTo>
                      <a:lnTo>
                        <a:pt x="2763" y="3759"/>
                      </a:lnTo>
                      <a:lnTo>
                        <a:pt x="2763" y="3438"/>
                      </a:lnTo>
                      <a:cubicBezTo>
                        <a:pt x="2965" y="3319"/>
                        <a:pt x="3144" y="3140"/>
                        <a:pt x="3263" y="2926"/>
                      </a:cubicBezTo>
                      <a:cubicBezTo>
                        <a:pt x="3489" y="2533"/>
                        <a:pt x="3418" y="2021"/>
                        <a:pt x="3073" y="1712"/>
                      </a:cubicBezTo>
                      <a:cubicBezTo>
                        <a:pt x="2834" y="1485"/>
                        <a:pt x="2418" y="1235"/>
                        <a:pt x="1727" y="1235"/>
                      </a:cubicBezTo>
                      <a:cubicBezTo>
                        <a:pt x="1691" y="1235"/>
                        <a:pt x="1644" y="1247"/>
                        <a:pt x="1608" y="1283"/>
                      </a:cubicBezTo>
                      <a:lnTo>
                        <a:pt x="1275" y="1616"/>
                      </a:lnTo>
                      <a:cubicBezTo>
                        <a:pt x="1215" y="1676"/>
                        <a:pt x="1215" y="1783"/>
                        <a:pt x="1275" y="1843"/>
                      </a:cubicBezTo>
                      <a:cubicBezTo>
                        <a:pt x="1304" y="1872"/>
                        <a:pt x="1343" y="1887"/>
                        <a:pt x="1382" y="1887"/>
                      </a:cubicBezTo>
                      <a:cubicBezTo>
                        <a:pt x="1421" y="1887"/>
                        <a:pt x="1459" y="1872"/>
                        <a:pt x="1489" y="1843"/>
                      </a:cubicBezTo>
                      <a:lnTo>
                        <a:pt x="1787" y="1545"/>
                      </a:lnTo>
                      <a:cubicBezTo>
                        <a:pt x="2227" y="1557"/>
                        <a:pt x="2584" y="1700"/>
                        <a:pt x="2846" y="1938"/>
                      </a:cubicBezTo>
                      <a:cubicBezTo>
                        <a:pt x="3073" y="2140"/>
                        <a:pt x="3132" y="2485"/>
                        <a:pt x="2977" y="2747"/>
                      </a:cubicBezTo>
                      <a:cubicBezTo>
                        <a:pt x="2799" y="3081"/>
                        <a:pt x="2441" y="3283"/>
                        <a:pt x="2072" y="3283"/>
                      </a:cubicBezTo>
                      <a:cubicBezTo>
                        <a:pt x="1489" y="3283"/>
                        <a:pt x="1037" y="2831"/>
                        <a:pt x="1037" y="2247"/>
                      </a:cubicBezTo>
                      <a:cubicBezTo>
                        <a:pt x="1037" y="2152"/>
                        <a:pt x="953" y="2081"/>
                        <a:pt x="870" y="2081"/>
                      </a:cubicBezTo>
                      <a:cubicBezTo>
                        <a:pt x="775" y="2081"/>
                        <a:pt x="703" y="2152"/>
                        <a:pt x="703" y="2247"/>
                      </a:cubicBezTo>
                      <a:cubicBezTo>
                        <a:pt x="703" y="2747"/>
                        <a:pt x="989" y="3200"/>
                        <a:pt x="1394" y="3438"/>
                      </a:cubicBezTo>
                      <a:lnTo>
                        <a:pt x="1394" y="3759"/>
                      </a:lnTo>
                      <a:lnTo>
                        <a:pt x="1394" y="3807"/>
                      </a:lnTo>
                      <a:cubicBezTo>
                        <a:pt x="858" y="3688"/>
                        <a:pt x="525" y="3509"/>
                        <a:pt x="394" y="3426"/>
                      </a:cubicBezTo>
                      <a:cubicBezTo>
                        <a:pt x="394" y="3426"/>
                        <a:pt x="382" y="3426"/>
                        <a:pt x="394" y="3402"/>
                      </a:cubicBezTo>
                      <a:cubicBezTo>
                        <a:pt x="525" y="3081"/>
                        <a:pt x="691" y="2438"/>
                        <a:pt x="691" y="1759"/>
                      </a:cubicBezTo>
                      <a:cubicBezTo>
                        <a:pt x="691" y="1045"/>
                        <a:pt x="1239" y="414"/>
                        <a:pt x="1941" y="354"/>
                      </a:cubicBezTo>
                      <a:cubicBezTo>
                        <a:pt x="1983" y="348"/>
                        <a:pt x="2028" y="345"/>
                        <a:pt x="2072" y="345"/>
                      </a:cubicBezTo>
                      <a:close/>
                      <a:moveTo>
                        <a:pt x="2430" y="3581"/>
                      </a:moveTo>
                      <a:lnTo>
                        <a:pt x="2430" y="3783"/>
                      </a:lnTo>
                      <a:cubicBezTo>
                        <a:pt x="2430" y="3974"/>
                        <a:pt x="2537" y="4152"/>
                        <a:pt x="2715" y="4224"/>
                      </a:cubicBezTo>
                      <a:lnTo>
                        <a:pt x="2822" y="4271"/>
                      </a:lnTo>
                      <a:cubicBezTo>
                        <a:pt x="2656" y="4509"/>
                        <a:pt x="2370" y="4676"/>
                        <a:pt x="2072" y="4676"/>
                      </a:cubicBezTo>
                      <a:cubicBezTo>
                        <a:pt x="1775" y="4676"/>
                        <a:pt x="1489" y="4509"/>
                        <a:pt x="1334" y="4271"/>
                      </a:cubicBezTo>
                      <a:lnTo>
                        <a:pt x="1429" y="4224"/>
                      </a:lnTo>
                      <a:cubicBezTo>
                        <a:pt x="1608" y="4140"/>
                        <a:pt x="1715" y="3974"/>
                        <a:pt x="1715" y="3783"/>
                      </a:cubicBezTo>
                      <a:lnTo>
                        <a:pt x="1715" y="3581"/>
                      </a:lnTo>
                      <a:cubicBezTo>
                        <a:pt x="1834" y="3617"/>
                        <a:pt x="1953" y="3628"/>
                        <a:pt x="2072" y="3628"/>
                      </a:cubicBezTo>
                      <a:cubicBezTo>
                        <a:pt x="2191" y="3628"/>
                        <a:pt x="2311" y="3617"/>
                        <a:pt x="2430" y="3581"/>
                      </a:cubicBezTo>
                      <a:close/>
                      <a:moveTo>
                        <a:pt x="2065" y="0"/>
                      </a:moveTo>
                      <a:cubicBezTo>
                        <a:pt x="2010" y="0"/>
                        <a:pt x="1953" y="3"/>
                        <a:pt x="1894" y="9"/>
                      </a:cubicBezTo>
                      <a:cubicBezTo>
                        <a:pt x="1037" y="92"/>
                        <a:pt x="346" y="842"/>
                        <a:pt x="346" y="1735"/>
                      </a:cubicBezTo>
                      <a:cubicBezTo>
                        <a:pt x="346" y="2378"/>
                        <a:pt x="203" y="2962"/>
                        <a:pt x="60" y="3271"/>
                      </a:cubicBezTo>
                      <a:cubicBezTo>
                        <a:pt x="1" y="3426"/>
                        <a:pt x="48" y="3581"/>
                        <a:pt x="179" y="3676"/>
                      </a:cubicBezTo>
                      <a:cubicBezTo>
                        <a:pt x="310" y="3759"/>
                        <a:pt x="584" y="3926"/>
                        <a:pt x="1013" y="4045"/>
                      </a:cubicBezTo>
                      <a:lnTo>
                        <a:pt x="382" y="4379"/>
                      </a:lnTo>
                      <a:cubicBezTo>
                        <a:pt x="144" y="4498"/>
                        <a:pt x="1" y="4712"/>
                        <a:pt x="1" y="4986"/>
                      </a:cubicBezTo>
                      <a:lnTo>
                        <a:pt x="1" y="6045"/>
                      </a:lnTo>
                      <a:cubicBezTo>
                        <a:pt x="1" y="6129"/>
                        <a:pt x="84" y="6200"/>
                        <a:pt x="167" y="6200"/>
                      </a:cubicBezTo>
                      <a:cubicBezTo>
                        <a:pt x="263" y="6200"/>
                        <a:pt x="334" y="6129"/>
                        <a:pt x="334" y="6045"/>
                      </a:cubicBezTo>
                      <a:lnTo>
                        <a:pt x="334" y="4974"/>
                      </a:lnTo>
                      <a:cubicBezTo>
                        <a:pt x="334" y="4831"/>
                        <a:pt x="406" y="4712"/>
                        <a:pt x="525" y="4652"/>
                      </a:cubicBezTo>
                      <a:lnTo>
                        <a:pt x="1037" y="4402"/>
                      </a:lnTo>
                      <a:cubicBezTo>
                        <a:pt x="1239" y="4760"/>
                        <a:pt x="1644" y="4986"/>
                        <a:pt x="2060" y="4986"/>
                      </a:cubicBezTo>
                      <a:cubicBezTo>
                        <a:pt x="2489" y="4986"/>
                        <a:pt x="2882" y="4760"/>
                        <a:pt x="3084" y="4402"/>
                      </a:cubicBezTo>
                      <a:lnTo>
                        <a:pt x="3596" y="4652"/>
                      </a:lnTo>
                      <a:cubicBezTo>
                        <a:pt x="3704" y="4712"/>
                        <a:pt x="3787" y="4831"/>
                        <a:pt x="3787" y="4974"/>
                      </a:cubicBezTo>
                      <a:lnTo>
                        <a:pt x="3787" y="6022"/>
                      </a:lnTo>
                      <a:cubicBezTo>
                        <a:pt x="3787" y="6117"/>
                        <a:pt x="3858" y="6188"/>
                        <a:pt x="3954" y="6188"/>
                      </a:cubicBezTo>
                      <a:cubicBezTo>
                        <a:pt x="4037" y="6188"/>
                        <a:pt x="4108" y="6117"/>
                        <a:pt x="4108" y="6022"/>
                      </a:cubicBezTo>
                      <a:lnTo>
                        <a:pt x="4108" y="4974"/>
                      </a:lnTo>
                      <a:cubicBezTo>
                        <a:pt x="4132" y="4712"/>
                        <a:pt x="3977" y="4474"/>
                        <a:pt x="3739" y="4379"/>
                      </a:cubicBezTo>
                      <a:lnTo>
                        <a:pt x="3096" y="4045"/>
                      </a:lnTo>
                      <a:cubicBezTo>
                        <a:pt x="3537" y="3926"/>
                        <a:pt x="3799" y="3759"/>
                        <a:pt x="3930" y="3676"/>
                      </a:cubicBezTo>
                      <a:cubicBezTo>
                        <a:pt x="4073" y="3581"/>
                        <a:pt x="4108" y="3426"/>
                        <a:pt x="4049" y="3271"/>
                      </a:cubicBezTo>
                      <a:cubicBezTo>
                        <a:pt x="3918" y="2962"/>
                        <a:pt x="3775" y="2378"/>
                        <a:pt x="3775" y="1735"/>
                      </a:cubicBezTo>
                      <a:cubicBezTo>
                        <a:pt x="3775" y="866"/>
                        <a:pt x="3084" y="104"/>
                        <a:pt x="2227" y="9"/>
                      </a:cubicBezTo>
                      <a:cubicBezTo>
                        <a:pt x="2174" y="3"/>
                        <a:pt x="2120" y="0"/>
                        <a:pt x="2065" y="0"/>
                      </a:cubicBezTo>
                      <a:close/>
                    </a:path>
                  </a:pathLst>
                </a:custGeom>
                <a:solidFill>
                  <a:srgbClr val="0D6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47"/>
                <p:cNvSpPr/>
                <p:nvPr/>
              </p:nvSpPr>
              <p:spPr>
                <a:xfrm>
                  <a:off x="972223" y="1737044"/>
                  <a:ext cx="9633" cy="27235"/>
                </a:xfrm>
                <a:custGeom>
                  <a:rect b="b" l="l" r="r" t="t"/>
                  <a:pathLst>
                    <a:path extrusionOk="0" h="1013" w="334">
                      <a:moveTo>
                        <a:pt x="167" y="0"/>
                      </a:moveTo>
                      <a:cubicBezTo>
                        <a:pt x="72" y="0"/>
                        <a:pt x="0" y="72"/>
                        <a:pt x="0" y="167"/>
                      </a:cubicBezTo>
                      <a:lnTo>
                        <a:pt x="0" y="846"/>
                      </a:lnTo>
                      <a:cubicBezTo>
                        <a:pt x="0" y="941"/>
                        <a:pt x="72" y="1012"/>
                        <a:pt x="167" y="1012"/>
                      </a:cubicBezTo>
                      <a:cubicBezTo>
                        <a:pt x="250" y="1012"/>
                        <a:pt x="334" y="941"/>
                        <a:pt x="334" y="846"/>
                      </a:cubicBezTo>
                      <a:lnTo>
                        <a:pt x="334" y="167"/>
                      </a:lnTo>
                      <a:cubicBezTo>
                        <a:pt x="310" y="72"/>
                        <a:pt x="250" y="0"/>
                        <a:pt x="167" y="0"/>
                      </a:cubicBezTo>
                      <a:close/>
                    </a:path>
                  </a:pathLst>
                </a:custGeom>
                <a:solidFill>
                  <a:srgbClr val="0D6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47"/>
                <p:cNvSpPr/>
                <p:nvPr/>
              </p:nvSpPr>
              <p:spPr>
                <a:xfrm>
                  <a:off x="1041934" y="1737044"/>
                  <a:ext cx="9287" cy="27235"/>
                </a:xfrm>
                <a:custGeom>
                  <a:rect b="b" l="l" r="r" t="t"/>
                  <a:pathLst>
                    <a:path extrusionOk="0" h="1013" w="322">
                      <a:moveTo>
                        <a:pt x="155" y="0"/>
                      </a:moveTo>
                      <a:cubicBezTo>
                        <a:pt x="72" y="0"/>
                        <a:pt x="0" y="72"/>
                        <a:pt x="0" y="167"/>
                      </a:cubicBezTo>
                      <a:lnTo>
                        <a:pt x="0" y="846"/>
                      </a:lnTo>
                      <a:cubicBezTo>
                        <a:pt x="0" y="941"/>
                        <a:pt x="72" y="1012"/>
                        <a:pt x="155" y="1012"/>
                      </a:cubicBezTo>
                      <a:cubicBezTo>
                        <a:pt x="250" y="1012"/>
                        <a:pt x="322" y="941"/>
                        <a:pt x="322" y="846"/>
                      </a:cubicBezTo>
                      <a:lnTo>
                        <a:pt x="322" y="167"/>
                      </a:lnTo>
                      <a:cubicBezTo>
                        <a:pt x="310" y="72"/>
                        <a:pt x="250" y="0"/>
                        <a:pt x="155" y="0"/>
                      </a:cubicBezTo>
                      <a:close/>
                    </a:path>
                  </a:pathLst>
                </a:custGeom>
                <a:solidFill>
                  <a:srgbClr val="0D6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47"/>
                <p:cNvSpPr/>
                <p:nvPr/>
              </p:nvSpPr>
              <p:spPr>
                <a:xfrm>
                  <a:off x="1180319" y="1629747"/>
                  <a:ext cx="49811" cy="15459"/>
                </a:xfrm>
                <a:custGeom>
                  <a:rect b="b" l="l" r="r" t="t"/>
                  <a:pathLst>
                    <a:path extrusionOk="0" h="575" w="1727">
                      <a:moveTo>
                        <a:pt x="646" y="0"/>
                      </a:moveTo>
                      <a:cubicBezTo>
                        <a:pt x="494" y="0"/>
                        <a:pt x="326" y="15"/>
                        <a:pt x="143" y="50"/>
                      </a:cubicBezTo>
                      <a:cubicBezTo>
                        <a:pt x="60" y="62"/>
                        <a:pt x="0" y="122"/>
                        <a:pt x="0" y="217"/>
                      </a:cubicBezTo>
                      <a:lnTo>
                        <a:pt x="0" y="396"/>
                      </a:lnTo>
                      <a:cubicBezTo>
                        <a:pt x="0" y="479"/>
                        <a:pt x="84" y="550"/>
                        <a:pt x="167" y="550"/>
                      </a:cubicBezTo>
                      <a:cubicBezTo>
                        <a:pt x="262" y="550"/>
                        <a:pt x="334" y="479"/>
                        <a:pt x="334" y="396"/>
                      </a:cubicBezTo>
                      <a:lnTo>
                        <a:pt x="334" y="360"/>
                      </a:lnTo>
                      <a:cubicBezTo>
                        <a:pt x="445" y="344"/>
                        <a:pt x="549" y="338"/>
                        <a:pt x="645" y="338"/>
                      </a:cubicBezTo>
                      <a:cubicBezTo>
                        <a:pt x="845" y="338"/>
                        <a:pt x="1007" y="367"/>
                        <a:pt x="1120" y="407"/>
                      </a:cubicBezTo>
                      <a:cubicBezTo>
                        <a:pt x="1334" y="467"/>
                        <a:pt x="1453" y="538"/>
                        <a:pt x="1453" y="538"/>
                      </a:cubicBezTo>
                      <a:cubicBezTo>
                        <a:pt x="1477" y="550"/>
                        <a:pt x="1512" y="574"/>
                        <a:pt x="1536" y="574"/>
                      </a:cubicBezTo>
                      <a:cubicBezTo>
                        <a:pt x="1584" y="574"/>
                        <a:pt x="1643" y="538"/>
                        <a:pt x="1667" y="491"/>
                      </a:cubicBezTo>
                      <a:cubicBezTo>
                        <a:pt x="1727" y="396"/>
                        <a:pt x="1715" y="288"/>
                        <a:pt x="1643" y="241"/>
                      </a:cubicBezTo>
                      <a:cubicBezTo>
                        <a:pt x="1615" y="231"/>
                        <a:pt x="1258" y="0"/>
                        <a:pt x="646" y="0"/>
                      </a:cubicBezTo>
                      <a:close/>
                    </a:path>
                  </a:pathLst>
                </a:custGeom>
                <a:solidFill>
                  <a:srgbClr val="0D6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47"/>
                <p:cNvSpPr/>
                <p:nvPr/>
              </p:nvSpPr>
              <p:spPr>
                <a:xfrm>
                  <a:off x="1140834" y="1602916"/>
                  <a:ext cx="128464" cy="162305"/>
                </a:xfrm>
                <a:custGeom>
                  <a:rect b="b" l="l" r="r" t="t"/>
                  <a:pathLst>
                    <a:path extrusionOk="0" h="6037" w="4454">
                      <a:moveTo>
                        <a:pt x="3453" y="334"/>
                      </a:moveTo>
                      <a:lnTo>
                        <a:pt x="3453" y="1132"/>
                      </a:lnTo>
                      <a:cubicBezTo>
                        <a:pt x="3453" y="1263"/>
                        <a:pt x="3429" y="1405"/>
                        <a:pt x="3370" y="1525"/>
                      </a:cubicBezTo>
                      <a:lnTo>
                        <a:pt x="3310" y="1644"/>
                      </a:lnTo>
                      <a:cubicBezTo>
                        <a:pt x="3298" y="1667"/>
                        <a:pt x="3298" y="1691"/>
                        <a:pt x="3298" y="1715"/>
                      </a:cubicBezTo>
                      <a:lnTo>
                        <a:pt x="3298" y="2060"/>
                      </a:lnTo>
                      <a:cubicBezTo>
                        <a:pt x="3274" y="2346"/>
                        <a:pt x="3155" y="2608"/>
                        <a:pt x="2953" y="2799"/>
                      </a:cubicBezTo>
                      <a:cubicBezTo>
                        <a:pt x="2739" y="3001"/>
                        <a:pt x="2477" y="3096"/>
                        <a:pt x="2191" y="3096"/>
                      </a:cubicBezTo>
                      <a:cubicBezTo>
                        <a:pt x="1643" y="3084"/>
                        <a:pt x="1179" y="2596"/>
                        <a:pt x="1179" y="2013"/>
                      </a:cubicBezTo>
                      <a:lnTo>
                        <a:pt x="1179" y="1715"/>
                      </a:lnTo>
                      <a:cubicBezTo>
                        <a:pt x="1179" y="1691"/>
                        <a:pt x="1179" y="1667"/>
                        <a:pt x="1167" y="1644"/>
                      </a:cubicBezTo>
                      <a:lnTo>
                        <a:pt x="1107" y="1525"/>
                      </a:lnTo>
                      <a:cubicBezTo>
                        <a:pt x="1048" y="1405"/>
                        <a:pt x="1012" y="1275"/>
                        <a:pt x="1012" y="1132"/>
                      </a:cubicBezTo>
                      <a:cubicBezTo>
                        <a:pt x="1012" y="691"/>
                        <a:pt x="1369" y="334"/>
                        <a:pt x="1822" y="334"/>
                      </a:cubicBezTo>
                      <a:close/>
                      <a:moveTo>
                        <a:pt x="2762" y="3310"/>
                      </a:moveTo>
                      <a:lnTo>
                        <a:pt x="2762" y="3537"/>
                      </a:lnTo>
                      <a:cubicBezTo>
                        <a:pt x="2762" y="3572"/>
                        <a:pt x="2774" y="3620"/>
                        <a:pt x="2774" y="3680"/>
                      </a:cubicBezTo>
                      <a:lnTo>
                        <a:pt x="2239" y="4096"/>
                      </a:lnTo>
                      <a:lnTo>
                        <a:pt x="1691" y="3680"/>
                      </a:lnTo>
                      <a:cubicBezTo>
                        <a:pt x="1703" y="3632"/>
                        <a:pt x="1703" y="3584"/>
                        <a:pt x="1703" y="3537"/>
                      </a:cubicBezTo>
                      <a:lnTo>
                        <a:pt x="1703" y="3310"/>
                      </a:lnTo>
                      <a:cubicBezTo>
                        <a:pt x="1846" y="3370"/>
                        <a:pt x="2012" y="3406"/>
                        <a:pt x="2191" y="3406"/>
                      </a:cubicBezTo>
                      <a:lnTo>
                        <a:pt x="2239" y="3406"/>
                      </a:lnTo>
                      <a:cubicBezTo>
                        <a:pt x="2417" y="3406"/>
                        <a:pt x="2596" y="3382"/>
                        <a:pt x="2762" y="3310"/>
                      </a:cubicBezTo>
                      <a:close/>
                      <a:moveTo>
                        <a:pt x="1822" y="1"/>
                      </a:moveTo>
                      <a:cubicBezTo>
                        <a:pt x="1191" y="1"/>
                        <a:pt x="703" y="513"/>
                        <a:pt x="703" y="1120"/>
                      </a:cubicBezTo>
                      <a:cubicBezTo>
                        <a:pt x="703" y="1298"/>
                        <a:pt x="750" y="1489"/>
                        <a:pt x="822" y="1656"/>
                      </a:cubicBezTo>
                      <a:lnTo>
                        <a:pt x="869" y="1751"/>
                      </a:lnTo>
                      <a:lnTo>
                        <a:pt x="869" y="2001"/>
                      </a:lnTo>
                      <a:cubicBezTo>
                        <a:pt x="869" y="2441"/>
                        <a:pt x="1072" y="2846"/>
                        <a:pt x="1381" y="3096"/>
                      </a:cubicBezTo>
                      <a:lnTo>
                        <a:pt x="1381" y="3537"/>
                      </a:lnTo>
                      <a:cubicBezTo>
                        <a:pt x="1381" y="3608"/>
                        <a:pt x="1346" y="3680"/>
                        <a:pt x="1274" y="3703"/>
                      </a:cubicBezTo>
                      <a:lnTo>
                        <a:pt x="453" y="4025"/>
                      </a:lnTo>
                      <a:cubicBezTo>
                        <a:pt x="179" y="4132"/>
                        <a:pt x="0" y="4382"/>
                        <a:pt x="0" y="4668"/>
                      </a:cubicBezTo>
                      <a:lnTo>
                        <a:pt x="0" y="5858"/>
                      </a:lnTo>
                      <a:cubicBezTo>
                        <a:pt x="0" y="5942"/>
                        <a:pt x="83" y="6013"/>
                        <a:pt x="167" y="6013"/>
                      </a:cubicBezTo>
                      <a:cubicBezTo>
                        <a:pt x="262" y="6013"/>
                        <a:pt x="334" y="5942"/>
                        <a:pt x="334" y="5858"/>
                      </a:cubicBezTo>
                      <a:lnTo>
                        <a:pt x="334" y="4668"/>
                      </a:lnTo>
                      <a:cubicBezTo>
                        <a:pt x="334" y="4513"/>
                        <a:pt x="417" y="4382"/>
                        <a:pt x="560" y="4334"/>
                      </a:cubicBezTo>
                      <a:lnTo>
                        <a:pt x="1369" y="4025"/>
                      </a:lnTo>
                      <a:cubicBezTo>
                        <a:pt x="1417" y="4001"/>
                        <a:pt x="1465" y="3977"/>
                        <a:pt x="1488" y="3965"/>
                      </a:cubicBezTo>
                      <a:lnTo>
                        <a:pt x="2060" y="4394"/>
                      </a:lnTo>
                      <a:lnTo>
                        <a:pt x="2060" y="5870"/>
                      </a:lnTo>
                      <a:cubicBezTo>
                        <a:pt x="2060" y="5954"/>
                        <a:pt x="2131" y="6037"/>
                        <a:pt x="2215" y="6037"/>
                      </a:cubicBezTo>
                      <a:cubicBezTo>
                        <a:pt x="2310" y="6037"/>
                        <a:pt x="2381" y="5954"/>
                        <a:pt x="2381" y="5870"/>
                      </a:cubicBezTo>
                      <a:lnTo>
                        <a:pt x="2381" y="4394"/>
                      </a:lnTo>
                      <a:lnTo>
                        <a:pt x="2953" y="3965"/>
                      </a:lnTo>
                      <a:cubicBezTo>
                        <a:pt x="2977" y="3989"/>
                        <a:pt x="3024" y="4013"/>
                        <a:pt x="3072" y="4025"/>
                      </a:cubicBezTo>
                      <a:lnTo>
                        <a:pt x="3882" y="4334"/>
                      </a:lnTo>
                      <a:cubicBezTo>
                        <a:pt x="4024" y="4382"/>
                        <a:pt x="4108" y="4513"/>
                        <a:pt x="4108" y="4668"/>
                      </a:cubicBezTo>
                      <a:lnTo>
                        <a:pt x="4108" y="5858"/>
                      </a:lnTo>
                      <a:cubicBezTo>
                        <a:pt x="4108" y="5942"/>
                        <a:pt x="4179" y="6013"/>
                        <a:pt x="4274" y="6013"/>
                      </a:cubicBezTo>
                      <a:cubicBezTo>
                        <a:pt x="4358" y="6013"/>
                        <a:pt x="4441" y="5942"/>
                        <a:pt x="4441" y="5858"/>
                      </a:cubicBezTo>
                      <a:lnTo>
                        <a:pt x="4441" y="4668"/>
                      </a:lnTo>
                      <a:cubicBezTo>
                        <a:pt x="4453" y="4382"/>
                        <a:pt x="4274" y="4108"/>
                        <a:pt x="4024" y="4025"/>
                      </a:cubicBezTo>
                      <a:lnTo>
                        <a:pt x="3203" y="3703"/>
                      </a:lnTo>
                      <a:cubicBezTo>
                        <a:pt x="3131" y="3680"/>
                        <a:pt x="3084" y="3620"/>
                        <a:pt x="3084" y="3537"/>
                      </a:cubicBezTo>
                      <a:lnTo>
                        <a:pt x="3084" y="3108"/>
                      </a:lnTo>
                      <a:cubicBezTo>
                        <a:pt x="3120" y="3084"/>
                        <a:pt x="3155" y="3060"/>
                        <a:pt x="3191" y="3025"/>
                      </a:cubicBezTo>
                      <a:cubicBezTo>
                        <a:pt x="3453" y="2775"/>
                        <a:pt x="3608" y="2418"/>
                        <a:pt x="3608" y="2037"/>
                      </a:cubicBezTo>
                      <a:lnTo>
                        <a:pt x="3608" y="1727"/>
                      </a:lnTo>
                      <a:lnTo>
                        <a:pt x="3655" y="1644"/>
                      </a:lnTo>
                      <a:cubicBezTo>
                        <a:pt x="3739" y="1477"/>
                        <a:pt x="3774" y="1298"/>
                        <a:pt x="3774" y="1108"/>
                      </a:cubicBezTo>
                      <a:lnTo>
                        <a:pt x="3774" y="167"/>
                      </a:lnTo>
                      <a:cubicBezTo>
                        <a:pt x="3774" y="84"/>
                        <a:pt x="3691" y="1"/>
                        <a:pt x="3608" y="1"/>
                      </a:cubicBezTo>
                      <a:close/>
                    </a:path>
                  </a:pathLst>
                </a:custGeom>
                <a:solidFill>
                  <a:srgbClr val="0D6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47"/>
                <p:cNvSpPr/>
                <p:nvPr/>
              </p:nvSpPr>
              <p:spPr>
                <a:xfrm>
                  <a:off x="1165897" y="1732554"/>
                  <a:ext cx="9287" cy="32047"/>
                </a:xfrm>
                <a:custGeom>
                  <a:rect b="b" l="l" r="r" t="t"/>
                  <a:pathLst>
                    <a:path extrusionOk="0" h="1192" w="322">
                      <a:moveTo>
                        <a:pt x="167" y="1"/>
                      </a:moveTo>
                      <a:cubicBezTo>
                        <a:pt x="72" y="1"/>
                        <a:pt x="0" y="84"/>
                        <a:pt x="0" y="167"/>
                      </a:cubicBezTo>
                      <a:lnTo>
                        <a:pt x="0" y="1036"/>
                      </a:lnTo>
                      <a:cubicBezTo>
                        <a:pt x="0" y="1120"/>
                        <a:pt x="72" y="1191"/>
                        <a:pt x="167" y="1191"/>
                      </a:cubicBezTo>
                      <a:cubicBezTo>
                        <a:pt x="250" y="1191"/>
                        <a:pt x="322" y="1120"/>
                        <a:pt x="322" y="1036"/>
                      </a:cubicBezTo>
                      <a:lnTo>
                        <a:pt x="322" y="167"/>
                      </a:lnTo>
                      <a:cubicBezTo>
                        <a:pt x="310" y="84"/>
                        <a:pt x="250" y="1"/>
                        <a:pt x="167" y="1"/>
                      </a:cubicBezTo>
                      <a:close/>
                    </a:path>
                  </a:pathLst>
                </a:custGeom>
                <a:solidFill>
                  <a:srgbClr val="0D6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7"/>
                <p:cNvSpPr/>
                <p:nvPr/>
              </p:nvSpPr>
              <p:spPr>
                <a:xfrm>
                  <a:off x="1235263" y="1732554"/>
                  <a:ext cx="9633" cy="32047"/>
                </a:xfrm>
                <a:custGeom>
                  <a:rect b="b" l="l" r="r" t="t"/>
                  <a:pathLst>
                    <a:path extrusionOk="0" h="1192" w="334">
                      <a:moveTo>
                        <a:pt x="167" y="1"/>
                      </a:moveTo>
                      <a:cubicBezTo>
                        <a:pt x="84" y="1"/>
                        <a:pt x="0" y="84"/>
                        <a:pt x="0" y="167"/>
                      </a:cubicBezTo>
                      <a:lnTo>
                        <a:pt x="0" y="1036"/>
                      </a:lnTo>
                      <a:cubicBezTo>
                        <a:pt x="0" y="1120"/>
                        <a:pt x="84" y="1191"/>
                        <a:pt x="167" y="1191"/>
                      </a:cubicBezTo>
                      <a:cubicBezTo>
                        <a:pt x="262" y="1191"/>
                        <a:pt x="334" y="1120"/>
                        <a:pt x="334" y="1036"/>
                      </a:cubicBezTo>
                      <a:lnTo>
                        <a:pt x="334" y="167"/>
                      </a:lnTo>
                      <a:cubicBezTo>
                        <a:pt x="322" y="84"/>
                        <a:pt x="262" y="1"/>
                        <a:pt x="167" y="1"/>
                      </a:cubicBezTo>
                      <a:close/>
                    </a:path>
                  </a:pathLst>
                </a:custGeom>
                <a:solidFill>
                  <a:srgbClr val="0D6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47"/>
                <p:cNvSpPr/>
                <p:nvPr/>
              </p:nvSpPr>
              <p:spPr>
                <a:xfrm>
                  <a:off x="1001757" y="1469111"/>
                  <a:ext cx="198840" cy="154643"/>
                </a:xfrm>
                <a:custGeom>
                  <a:rect b="b" l="l" r="r" t="t"/>
                  <a:pathLst>
                    <a:path extrusionOk="0" h="5752" w="6894">
                      <a:moveTo>
                        <a:pt x="2369" y="4108"/>
                      </a:moveTo>
                      <a:lnTo>
                        <a:pt x="2286" y="4466"/>
                      </a:lnTo>
                      <a:lnTo>
                        <a:pt x="2060" y="4466"/>
                      </a:lnTo>
                      <a:cubicBezTo>
                        <a:pt x="1869" y="4466"/>
                        <a:pt x="1703" y="4299"/>
                        <a:pt x="1703" y="4108"/>
                      </a:cubicBezTo>
                      <a:close/>
                      <a:moveTo>
                        <a:pt x="5513" y="310"/>
                      </a:moveTo>
                      <a:cubicBezTo>
                        <a:pt x="5703" y="310"/>
                        <a:pt x="5870" y="477"/>
                        <a:pt x="5870" y="667"/>
                      </a:cubicBezTo>
                      <a:lnTo>
                        <a:pt x="5870" y="3418"/>
                      </a:lnTo>
                      <a:cubicBezTo>
                        <a:pt x="5870" y="3608"/>
                        <a:pt x="5703" y="3775"/>
                        <a:pt x="5513" y="3775"/>
                      </a:cubicBezTo>
                      <a:lnTo>
                        <a:pt x="4132" y="3775"/>
                      </a:lnTo>
                      <a:cubicBezTo>
                        <a:pt x="4096" y="3775"/>
                        <a:pt x="4048" y="3787"/>
                        <a:pt x="4036" y="3811"/>
                      </a:cubicBezTo>
                      <a:lnTo>
                        <a:pt x="2500" y="4918"/>
                      </a:lnTo>
                      <a:lnTo>
                        <a:pt x="2739" y="3966"/>
                      </a:lnTo>
                      <a:cubicBezTo>
                        <a:pt x="2762" y="3930"/>
                        <a:pt x="2739" y="3870"/>
                        <a:pt x="2715" y="3835"/>
                      </a:cubicBezTo>
                      <a:cubicBezTo>
                        <a:pt x="2679" y="3787"/>
                        <a:pt x="2643" y="3775"/>
                        <a:pt x="2584" y="3775"/>
                      </a:cubicBezTo>
                      <a:lnTo>
                        <a:pt x="691" y="3775"/>
                      </a:lnTo>
                      <a:cubicBezTo>
                        <a:pt x="500" y="3775"/>
                        <a:pt x="333" y="3608"/>
                        <a:pt x="333" y="3418"/>
                      </a:cubicBezTo>
                      <a:lnTo>
                        <a:pt x="333" y="667"/>
                      </a:lnTo>
                      <a:cubicBezTo>
                        <a:pt x="333" y="477"/>
                        <a:pt x="500" y="310"/>
                        <a:pt x="691" y="310"/>
                      </a:cubicBezTo>
                      <a:close/>
                      <a:moveTo>
                        <a:pt x="6215" y="989"/>
                      </a:moveTo>
                      <a:cubicBezTo>
                        <a:pt x="6406" y="989"/>
                        <a:pt x="6572" y="1156"/>
                        <a:pt x="6572" y="1346"/>
                      </a:cubicBezTo>
                      <a:lnTo>
                        <a:pt x="6572" y="4108"/>
                      </a:lnTo>
                      <a:lnTo>
                        <a:pt x="6549" y="4108"/>
                      </a:lnTo>
                      <a:cubicBezTo>
                        <a:pt x="6549" y="4299"/>
                        <a:pt x="6394" y="4466"/>
                        <a:pt x="6191" y="4466"/>
                      </a:cubicBezTo>
                      <a:lnTo>
                        <a:pt x="4810" y="4466"/>
                      </a:lnTo>
                      <a:cubicBezTo>
                        <a:pt x="4763" y="4466"/>
                        <a:pt x="4727" y="4477"/>
                        <a:pt x="4691" y="4513"/>
                      </a:cubicBezTo>
                      <a:cubicBezTo>
                        <a:pt x="4667" y="4549"/>
                        <a:pt x="4644" y="4608"/>
                        <a:pt x="4667" y="4656"/>
                      </a:cubicBezTo>
                      <a:lnTo>
                        <a:pt x="4763" y="5323"/>
                      </a:lnTo>
                      <a:lnTo>
                        <a:pt x="3596" y="4537"/>
                      </a:lnTo>
                      <a:lnTo>
                        <a:pt x="4191" y="4096"/>
                      </a:lnTo>
                      <a:lnTo>
                        <a:pt x="5513" y="4096"/>
                      </a:lnTo>
                      <a:cubicBezTo>
                        <a:pt x="5882" y="4096"/>
                        <a:pt x="6191" y="3799"/>
                        <a:pt x="6191" y="3418"/>
                      </a:cubicBezTo>
                      <a:lnTo>
                        <a:pt x="6191" y="989"/>
                      </a:lnTo>
                      <a:close/>
                      <a:moveTo>
                        <a:pt x="691" y="1"/>
                      </a:moveTo>
                      <a:cubicBezTo>
                        <a:pt x="322" y="1"/>
                        <a:pt x="0" y="298"/>
                        <a:pt x="0" y="679"/>
                      </a:cubicBezTo>
                      <a:lnTo>
                        <a:pt x="0" y="3430"/>
                      </a:lnTo>
                      <a:cubicBezTo>
                        <a:pt x="0" y="3811"/>
                        <a:pt x="298" y="4120"/>
                        <a:pt x="691" y="4120"/>
                      </a:cubicBezTo>
                      <a:lnTo>
                        <a:pt x="1393" y="4120"/>
                      </a:lnTo>
                      <a:lnTo>
                        <a:pt x="1393" y="4132"/>
                      </a:lnTo>
                      <a:cubicBezTo>
                        <a:pt x="1393" y="4501"/>
                        <a:pt x="1691" y="4823"/>
                        <a:pt x="2072" y="4823"/>
                      </a:cubicBezTo>
                      <a:lnTo>
                        <a:pt x="2203" y="4823"/>
                      </a:lnTo>
                      <a:lnTo>
                        <a:pt x="2143" y="5073"/>
                      </a:lnTo>
                      <a:cubicBezTo>
                        <a:pt x="2119" y="5180"/>
                        <a:pt x="2167" y="5275"/>
                        <a:pt x="2250" y="5335"/>
                      </a:cubicBezTo>
                      <a:cubicBezTo>
                        <a:pt x="2298" y="5370"/>
                        <a:pt x="2346" y="5382"/>
                        <a:pt x="2381" y="5382"/>
                      </a:cubicBezTo>
                      <a:cubicBezTo>
                        <a:pt x="2429" y="5382"/>
                        <a:pt x="2489" y="5370"/>
                        <a:pt x="2536" y="5335"/>
                      </a:cubicBezTo>
                      <a:lnTo>
                        <a:pt x="3251" y="4823"/>
                      </a:lnTo>
                      <a:lnTo>
                        <a:pt x="3417" y="4823"/>
                      </a:lnTo>
                      <a:lnTo>
                        <a:pt x="4751" y="5716"/>
                      </a:lnTo>
                      <a:cubicBezTo>
                        <a:pt x="4798" y="5740"/>
                        <a:pt x="4846" y="5751"/>
                        <a:pt x="4882" y="5751"/>
                      </a:cubicBezTo>
                      <a:cubicBezTo>
                        <a:pt x="4929" y="5751"/>
                        <a:pt x="4977" y="5740"/>
                        <a:pt x="5025" y="5716"/>
                      </a:cubicBezTo>
                      <a:cubicBezTo>
                        <a:pt x="5108" y="5656"/>
                        <a:pt x="5144" y="5561"/>
                        <a:pt x="5120" y="5454"/>
                      </a:cubicBezTo>
                      <a:lnTo>
                        <a:pt x="5025" y="4799"/>
                      </a:lnTo>
                      <a:lnTo>
                        <a:pt x="6215" y="4799"/>
                      </a:lnTo>
                      <a:cubicBezTo>
                        <a:pt x="6584" y="4799"/>
                        <a:pt x="6894" y="4501"/>
                        <a:pt x="6894" y="4120"/>
                      </a:cubicBezTo>
                      <a:lnTo>
                        <a:pt x="6894" y="1370"/>
                      </a:lnTo>
                      <a:cubicBezTo>
                        <a:pt x="6870" y="977"/>
                        <a:pt x="6572" y="679"/>
                        <a:pt x="6191" y="679"/>
                      </a:cubicBezTo>
                      <a:cubicBezTo>
                        <a:pt x="6179" y="298"/>
                        <a:pt x="5882" y="1"/>
                        <a:pt x="5513" y="1"/>
                      </a:cubicBezTo>
                      <a:close/>
                    </a:path>
                  </a:pathLst>
                </a:custGeom>
                <a:solidFill>
                  <a:srgbClr val="0D6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47"/>
                <p:cNvSpPr/>
                <p:nvPr/>
              </p:nvSpPr>
              <p:spPr>
                <a:xfrm>
                  <a:off x="1036772" y="1496641"/>
                  <a:ext cx="24401" cy="8684"/>
                </a:xfrm>
                <a:custGeom>
                  <a:rect b="b" l="l" r="r" t="t"/>
                  <a:pathLst>
                    <a:path extrusionOk="0" h="323" w="846">
                      <a:moveTo>
                        <a:pt x="155" y="1"/>
                      </a:moveTo>
                      <a:cubicBezTo>
                        <a:pt x="72" y="1"/>
                        <a:pt x="1" y="72"/>
                        <a:pt x="1" y="167"/>
                      </a:cubicBezTo>
                      <a:cubicBezTo>
                        <a:pt x="1" y="251"/>
                        <a:pt x="72" y="322"/>
                        <a:pt x="155" y="322"/>
                      </a:cubicBezTo>
                      <a:lnTo>
                        <a:pt x="679" y="322"/>
                      </a:lnTo>
                      <a:cubicBezTo>
                        <a:pt x="774" y="322"/>
                        <a:pt x="846" y="251"/>
                        <a:pt x="846" y="167"/>
                      </a:cubicBezTo>
                      <a:cubicBezTo>
                        <a:pt x="846" y="72"/>
                        <a:pt x="774" y="1"/>
                        <a:pt x="679" y="1"/>
                      </a:cubicBezTo>
                      <a:close/>
                    </a:path>
                  </a:pathLst>
                </a:custGeom>
                <a:solidFill>
                  <a:srgbClr val="0D6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47"/>
                <p:cNvSpPr/>
                <p:nvPr/>
              </p:nvSpPr>
              <p:spPr>
                <a:xfrm>
                  <a:off x="1071469" y="1496641"/>
                  <a:ext cx="73837" cy="8684"/>
                </a:xfrm>
                <a:custGeom>
                  <a:rect b="b" l="l" r="r" t="t"/>
                  <a:pathLst>
                    <a:path extrusionOk="0" h="323" w="2560">
                      <a:moveTo>
                        <a:pt x="167" y="1"/>
                      </a:moveTo>
                      <a:cubicBezTo>
                        <a:pt x="72" y="1"/>
                        <a:pt x="0" y="72"/>
                        <a:pt x="0" y="167"/>
                      </a:cubicBezTo>
                      <a:cubicBezTo>
                        <a:pt x="0" y="251"/>
                        <a:pt x="72" y="322"/>
                        <a:pt x="167" y="322"/>
                      </a:cubicBezTo>
                      <a:lnTo>
                        <a:pt x="2393" y="322"/>
                      </a:lnTo>
                      <a:cubicBezTo>
                        <a:pt x="2488" y="322"/>
                        <a:pt x="2560" y="251"/>
                        <a:pt x="2560" y="167"/>
                      </a:cubicBezTo>
                      <a:cubicBezTo>
                        <a:pt x="2560" y="72"/>
                        <a:pt x="2488" y="1"/>
                        <a:pt x="2393" y="1"/>
                      </a:cubicBezTo>
                      <a:close/>
                    </a:path>
                  </a:pathLst>
                </a:custGeom>
                <a:solidFill>
                  <a:srgbClr val="0D6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47"/>
                <p:cNvSpPr/>
                <p:nvPr/>
              </p:nvSpPr>
              <p:spPr>
                <a:xfrm>
                  <a:off x="1036772" y="1519681"/>
                  <a:ext cx="108534" cy="9006"/>
                </a:xfrm>
                <a:custGeom>
                  <a:rect b="b" l="l" r="r" t="t"/>
                  <a:pathLst>
                    <a:path extrusionOk="0" h="335" w="3763">
                      <a:moveTo>
                        <a:pt x="155" y="1"/>
                      </a:moveTo>
                      <a:cubicBezTo>
                        <a:pt x="72" y="1"/>
                        <a:pt x="1" y="84"/>
                        <a:pt x="1" y="168"/>
                      </a:cubicBezTo>
                      <a:cubicBezTo>
                        <a:pt x="1" y="263"/>
                        <a:pt x="72" y="334"/>
                        <a:pt x="155" y="334"/>
                      </a:cubicBezTo>
                      <a:lnTo>
                        <a:pt x="3596" y="334"/>
                      </a:lnTo>
                      <a:cubicBezTo>
                        <a:pt x="3691" y="334"/>
                        <a:pt x="3763" y="263"/>
                        <a:pt x="3763" y="168"/>
                      </a:cubicBezTo>
                      <a:cubicBezTo>
                        <a:pt x="3763" y="84"/>
                        <a:pt x="3691" y="1"/>
                        <a:pt x="3596" y="1"/>
                      </a:cubicBezTo>
                      <a:close/>
                    </a:path>
                  </a:pathLst>
                </a:custGeom>
                <a:solidFill>
                  <a:srgbClr val="0D6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47"/>
                <p:cNvSpPr/>
                <p:nvPr/>
              </p:nvSpPr>
              <p:spPr>
                <a:xfrm>
                  <a:off x="1036772" y="1543071"/>
                  <a:ext cx="73866" cy="8657"/>
                </a:xfrm>
                <a:custGeom>
                  <a:rect b="b" l="l" r="r" t="t"/>
                  <a:pathLst>
                    <a:path extrusionOk="0" h="322" w="2561">
                      <a:moveTo>
                        <a:pt x="155" y="0"/>
                      </a:moveTo>
                      <a:cubicBezTo>
                        <a:pt x="72" y="0"/>
                        <a:pt x="1" y="72"/>
                        <a:pt x="1" y="167"/>
                      </a:cubicBezTo>
                      <a:cubicBezTo>
                        <a:pt x="1" y="250"/>
                        <a:pt x="72" y="322"/>
                        <a:pt x="155" y="322"/>
                      </a:cubicBezTo>
                      <a:lnTo>
                        <a:pt x="2394" y="322"/>
                      </a:lnTo>
                      <a:cubicBezTo>
                        <a:pt x="2477" y="322"/>
                        <a:pt x="2560" y="250"/>
                        <a:pt x="2560" y="167"/>
                      </a:cubicBezTo>
                      <a:cubicBezTo>
                        <a:pt x="2560" y="72"/>
                        <a:pt x="2477" y="0"/>
                        <a:pt x="2394" y="0"/>
                      </a:cubicBezTo>
                      <a:close/>
                    </a:path>
                  </a:pathLst>
                </a:custGeom>
                <a:solidFill>
                  <a:srgbClr val="0D6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47"/>
                <p:cNvSpPr/>
                <p:nvPr/>
              </p:nvSpPr>
              <p:spPr>
                <a:xfrm>
                  <a:off x="1120904" y="1543071"/>
                  <a:ext cx="24401" cy="8657"/>
                </a:xfrm>
                <a:custGeom>
                  <a:rect b="b" l="l" r="r" t="t"/>
                  <a:pathLst>
                    <a:path extrusionOk="0" h="322" w="846">
                      <a:moveTo>
                        <a:pt x="155" y="0"/>
                      </a:moveTo>
                      <a:cubicBezTo>
                        <a:pt x="72" y="0"/>
                        <a:pt x="1" y="72"/>
                        <a:pt x="1" y="167"/>
                      </a:cubicBezTo>
                      <a:cubicBezTo>
                        <a:pt x="1" y="250"/>
                        <a:pt x="72" y="322"/>
                        <a:pt x="155" y="322"/>
                      </a:cubicBezTo>
                      <a:lnTo>
                        <a:pt x="679" y="322"/>
                      </a:lnTo>
                      <a:cubicBezTo>
                        <a:pt x="774" y="322"/>
                        <a:pt x="846" y="250"/>
                        <a:pt x="846" y="167"/>
                      </a:cubicBezTo>
                      <a:cubicBezTo>
                        <a:pt x="846" y="72"/>
                        <a:pt x="774" y="0"/>
                        <a:pt x="679" y="0"/>
                      </a:cubicBezTo>
                      <a:close/>
                    </a:path>
                  </a:pathLst>
                </a:custGeom>
                <a:solidFill>
                  <a:srgbClr val="0D6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29" name="Google Shape;329;p47"/>
            <p:cNvGrpSpPr/>
            <p:nvPr/>
          </p:nvGrpSpPr>
          <p:grpSpPr>
            <a:xfrm>
              <a:off x="6997626" y="3234386"/>
              <a:ext cx="593641" cy="553254"/>
              <a:chOff x="7046607" y="703284"/>
              <a:chExt cx="529800" cy="493800"/>
            </a:xfrm>
          </p:grpSpPr>
          <p:sp>
            <p:nvSpPr>
              <p:cNvPr id="330" name="Google Shape;330;p47"/>
              <p:cNvSpPr/>
              <p:nvPr/>
            </p:nvSpPr>
            <p:spPr>
              <a:xfrm>
                <a:off x="7046607" y="703284"/>
                <a:ext cx="529800" cy="4938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1" name="Google Shape;331;p47"/>
              <p:cNvGrpSpPr/>
              <p:nvPr/>
            </p:nvGrpSpPr>
            <p:grpSpPr>
              <a:xfrm>
                <a:off x="7187791" y="774385"/>
                <a:ext cx="234195" cy="351422"/>
                <a:chOff x="7517498" y="1508841"/>
                <a:chExt cx="214013" cy="324699"/>
              </a:xfrm>
            </p:grpSpPr>
            <p:sp>
              <p:nvSpPr>
                <p:cNvPr id="332" name="Google Shape;332;p47"/>
                <p:cNvSpPr/>
                <p:nvPr/>
              </p:nvSpPr>
              <p:spPr>
                <a:xfrm>
                  <a:off x="7588986" y="1524545"/>
                  <a:ext cx="73701" cy="110697"/>
                </a:xfrm>
                <a:custGeom>
                  <a:rect b="b" l="l" r="r" t="t"/>
                  <a:pathLst>
                    <a:path extrusionOk="0" h="3609" w="1632">
                      <a:moveTo>
                        <a:pt x="810" y="1"/>
                      </a:moveTo>
                      <a:cubicBezTo>
                        <a:pt x="727" y="1"/>
                        <a:pt x="667" y="72"/>
                        <a:pt x="667" y="144"/>
                      </a:cubicBezTo>
                      <a:lnTo>
                        <a:pt x="667" y="489"/>
                      </a:lnTo>
                      <a:cubicBezTo>
                        <a:pt x="298" y="525"/>
                        <a:pt x="1" y="846"/>
                        <a:pt x="1" y="1215"/>
                      </a:cubicBezTo>
                      <a:cubicBezTo>
                        <a:pt x="1" y="1620"/>
                        <a:pt x="322" y="1942"/>
                        <a:pt x="727" y="1942"/>
                      </a:cubicBezTo>
                      <a:lnTo>
                        <a:pt x="894" y="1942"/>
                      </a:lnTo>
                      <a:cubicBezTo>
                        <a:pt x="1132" y="1942"/>
                        <a:pt x="1322" y="2144"/>
                        <a:pt x="1322" y="2382"/>
                      </a:cubicBezTo>
                      <a:cubicBezTo>
                        <a:pt x="1322" y="2620"/>
                        <a:pt x="1132" y="2811"/>
                        <a:pt x="894" y="2811"/>
                      </a:cubicBezTo>
                      <a:lnTo>
                        <a:pt x="632" y="2811"/>
                      </a:lnTo>
                      <a:cubicBezTo>
                        <a:pt x="441" y="2811"/>
                        <a:pt x="298" y="2656"/>
                        <a:pt x="298" y="2466"/>
                      </a:cubicBezTo>
                      <a:cubicBezTo>
                        <a:pt x="298" y="2382"/>
                        <a:pt x="215" y="2323"/>
                        <a:pt x="144" y="2323"/>
                      </a:cubicBezTo>
                      <a:cubicBezTo>
                        <a:pt x="48" y="2323"/>
                        <a:pt x="1" y="2394"/>
                        <a:pt x="1" y="2466"/>
                      </a:cubicBezTo>
                      <a:cubicBezTo>
                        <a:pt x="1" y="2823"/>
                        <a:pt x="298" y="3120"/>
                        <a:pt x="644" y="3120"/>
                      </a:cubicBezTo>
                      <a:lnTo>
                        <a:pt x="667" y="3120"/>
                      </a:lnTo>
                      <a:lnTo>
                        <a:pt x="667" y="3466"/>
                      </a:lnTo>
                      <a:cubicBezTo>
                        <a:pt x="667" y="3549"/>
                        <a:pt x="739" y="3609"/>
                        <a:pt x="810" y="3609"/>
                      </a:cubicBezTo>
                      <a:cubicBezTo>
                        <a:pt x="906" y="3609"/>
                        <a:pt x="965" y="3537"/>
                        <a:pt x="965" y="3466"/>
                      </a:cubicBezTo>
                      <a:lnTo>
                        <a:pt x="965" y="3120"/>
                      </a:lnTo>
                      <a:cubicBezTo>
                        <a:pt x="1334" y="3097"/>
                        <a:pt x="1632" y="2763"/>
                        <a:pt x="1632" y="2394"/>
                      </a:cubicBezTo>
                      <a:cubicBezTo>
                        <a:pt x="1632" y="1989"/>
                        <a:pt x="1298" y="1668"/>
                        <a:pt x="906" y="1668"/>
                      </a:cubicBezTo>
                      <a:lnTo>
                        <a:pt x="739" y="1668"/>
                      </a:lnTo>
                      <a:cubicBezTo>
                        <a:pt x="501" y="1668"/>
                        <a:pt x="310" y="1477"/>
                        <a:pt x="310" y="1239"/>
                      </a:cubicBezTo>
                      <a:cubicBezTo>
                        <a:pt x="310" y="1001"/>
                        <a:pt x="501" y="799"/>
                        <a:pt x="739" y="799"/>
                      </a:cubicBezTo>
                      <a:lnTo>
                        <a:pt x="989" y="799"/>
                      </a:lnTo>
                      <a:cubicBezTo>
                        <a:pt x="1191" y="799"/>
                        <a:pt x="1334" y="953"/>
                        <a:pt x="1334" y="1144"/>
                      </a:cubicBezTo>
                      <a:lnTo>
                        <a:pt x="1334" y="1311"/>
                      </a:lnTo>
                      <a:cubicBezTo>
                        <a:pt x="1322" y="1382"/>
                        <a:pt x="1394" y="1453"/>
                        <a:pt x="1489" y="1453"/>
                      </a:cubicBezTo>
                      <a:cubicBezTo>
                        <a:pt x="1572" y="1453"/>
                        <a:pt x="1632" y="1382"/>
                        <a:pt x="1632" y="1311"/>
                      </a:cubicBezTo>
                      <a:lnTo>
                        <a:pt x="1632" y="1144"/>
                      </a:lnTo>
                      <a:cubicBezTo>
                        <a:pt x="1632" y="787"/>
                        <a:pt x="1334" y="489"/>
                        <a:pt x="977" y="489"/>
                      </a:cubicBezTo>
                      <a:lnTo>
                        <a:pt x="965" y="489"/>
                      </a:lnTo>
                      <a:lnTo>
                        <a:pt x="965" y="144"/>
                      </a:lnTo>
                      <a:cubicBezTo>
                        <a:pt x="965" y="60"/>
                        <a:pt x="894" y="1"/>
                        <a:pt x="810" y="1"/>
                      </a:cubicBezTo>
                      <a:close/>
                    </a:path>
                  </a:pathLst>
                </a:custGeom>
                <a:solidFill>
                  <a:srgbClr val="0D6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47"/>
                <p:cNvSpPr/>
                <p:nvPr/>
              </p:nvSpPr>
              <p:spPr>
                <a:xfrm>
                  <a:off x="7520162" y="1508841"/>
                  <a:ext cx="208684" cy="324699"/>
                </a:xfrm>
                <a:custGeom>
                  <a:rect b="b" l="l" r="r" t="t"/>
                  <a:pathLst>
                    <a:path extrusionOk="0" h="10586" w="4621">
                      <a:moveTo>
                        <a:pt x="2310" y="299"/>
                      </a:moveTo>
                      <a:cubicBezTo>
                        <a:pt x="3406" y="299"/>
                        <a:pt x="4323" y="1192"/>
                        <a:pt x="4323" y="2311"/>
                      </a:cubicBezTo>
                      <a:cubicBezTo>
                        <a:pt x="4323" y="3418"/>
                        <a:pt x="3430" y="4323"/>
                        <a:pt x="2310" y="4323"/>
                      </a:cubicBezTo>
                      <a:cubicBezTo>
                        <a:pt x="1203" y="4311"/>
                        <a:pt x="298" y="3418"/>
                        <a:pt x="298" y="2311"/>
                      </a:cubicBezTo>
                      <a:cubicBezTo>
                        <a:pt x="298" y="1215"/>
                        <a:pt x="1191" y="299"/>
                        <a:pt x="2310" y="299"/>
                      </a:cubicBezTo>
                      <a:close/>
                      <a:moveTo>
                        <a:pt x="4299" y="7288"/>
                      </a:moveTo>
                      <a:lnTo>
                        <a:pt x="4299" y="7621"/>
                      </a:lnTo>
                      <a:lnTo>
                        <a:pt x="3620" y="7621"/>
                      </a:lnTo>
                      <a:cubicBezTo>
                        <a:pt x="3525" y="7621"/>
                        <a:pt x="3465" y="7704"/>
                        <a:pt x="3465" y="7776"/>
                      </a:cubicBezTo>
                      <a:cubicBezTo>
                        <a:pt x="3465" y="7859"/>
                        <a:pt x="3549" y="7919"/>
                        <a:pt x="3620" y="7919"/>
                      </a:cubicBezTo>
                      <a:lnTo>
                        <a:pt x="3787" y="7919"/>
                      </a:lnTo>
                      <a:lnTo>
                        <a:pt x="3727" y="8442"/>
                      </a:lnTo>
                      <a:lnTo>
                        <a:pt x="882" y="8442"/>
                      </a:lnTo>
                      <a:lnTo>
                        <a:pt x="822" y="7919"/>
                      </a:lnTo>
                      <a:lnTo>
                        <a:pt x="2894" y="7919"/>
                      </a:lnTo>
                      <a:cubicBezTo>
                        <a:pt x="2977" y="7919"/>
                        <a:pt x="3037" y="7847"/>
                        <a:pt x="3037" y="7776"/>
                      </a:cubicBezTo>
                      <a:cubicBezTo>
                        <a:pt x="3037" y="7680"/>
                        <a:pt x="2965" y="7621"/>
                        <a:pt x="2894" y="7621"/>
                      </a:cubicBezTo>
                      <a:lnTo>
                        <a:pt x="298" y="7621"/>
                      </a:lnTo>
                      <a:lnTo>
                        <a:pt x="298" y="7288"/>
                      </a:lnTo>
                      <a:close/>
                      <a:moveTo>
                        <a:pt x="3692" y="8776"/>
                      </a:moveTo>
                      <a:lnTo>
                        <a:pt x="3608" y="9455"/>
                      </a:lnTo>
                      <a:lnTo>
                        <a:pt x="1013" y="9455"/>
                      </a:lnTo>
                      <a:lnTo>
                        <a:pt x="929" y="8776"/>
                      </a:lnTo>
                      <a:close/>
                      <a:moveTo>
                        <a:pt x="3573" y="9764"/>
                      </a:moveTo>
                      <a:lnTo>
                        <a:pt x="3501" y="10288"/>
                      </a:lnTo>
                      <a:lnTo>
                        <a:pt x="1120" y="10288"/>
                      </a:lnTo>
                      <a:lnTo>
                        <a:pt x="1060" y="9764"/>
                      </a:lnTo>
                      <a:close/>
                      <a:moveTo>
                        <a:pt x="2310" y="1"/>
                      </a:moveTo>
                      <a:cubicBezTo>
                        <a:pt x="1048" y="1"/>
                        <a:pt x="1" y="1049"/>
                        <a:pt x="1" y="2311"/>
                      </a:cubicBezTo>
                      <a:cubicBezTo>
                        <a:pt x="1" y="3537"/>
                        <a:pt x="953" y="4549"/>
                        <a:pt x="2156" y="4621"/>
                      </a:cubicBezTo>
                      <a:lnTo>
                        <a:pt x="2156" y="6966"/>
                      </a:lnTo>
                      <a:lnTo>
                        <a:pt x="155" y="6966"/>
                      </a:lnTo>
                      <a:cubicBezTo>
                        <a:pt x="60" y="6966"/>
                        <a:pt x="1" y="7049"/>
                        <a:pt x="1" y="7121"/>
                      </a:cubicBezTo>
                      <a:lnTo>
                        <a:pt x="1" y="7788"/>
                      </a:lnTo>
                      <a:cubicBezTo>
                        <a:pt x="1" y="7883"/>
                        <a:pt x="72" y="7942"/>
                        <a:pt x="155" y="7942"/>
                      </a:cubicBezTo>
                      <a:lnTo>
                        <a:pt x="513" y="7942"/>
                      </a:lnTo>
                      <a:lnTo>
                        <a:pt x="822" y="10455"/>
                      </a:lnTo>
                      <a:cubicBezTo>
                        <a:pt x="834" y="10526"/>
                        <a:pt x="894" y="10586"/>
                        <a:pt x="965" y="10586"/>
                      </a:cubicBezTo>
                      <a:lnTo>
                        <a:pt x="3620" y="10586"/>
                      </a:lnTo>
                      <a:cubicBezTo>
                        <a:pt x="3692" y="10586"/>
                        <a:pt x="3763" y="10526"/>
                        <a:pt x="3763" y="10455"/>
                      </a:cubicBezTo>
                      <a:lnTo>
                        <a:pt x="4084" y="7942"/>
                      </a:lnTo>
                      <a:lnTo>
                        <a:pt x="4442" y="7942"/>
                      </a:lnTo>
                      <a:cubicBezTo>
                        <a:pt x="4525" y="7942"/>
                        <a:pt x="4585" y="7859"/>
                        <a:pt x="4585" y="7788"/>
                      </a:cubicBezTo>
                      <a:lnTo>
                        <a:pt x="4585" y="7121"/>
                      </a:lnTo>
                      <a:cubicBezTo>
                        <a:pt x="4620" y="7026"/>
                        <a:pt x="4549" y="6966"/>
                        <a:pt x="4465" y="6966"/>
                      </a:cubicBezTo>
                      <a:lnTo>
                        <a:pt x="2453" y="6966"/>
                      </a:lnTo>
                      <a:lnTo>
                        <a:pt x="2453" y="4621"/>
                      </a:lnTo>
                      <a:cubicBezTo>
                        <a:pt x="3668" y="4549"/>
                        <a:pt x="4620" y="3537"/>
                        <a:pt x="4620" y="2311"/>
                      </a:cubicBezTo>
                      <a:cubicBezTo>
                        <a:pt x="4620" y="1037"/>
                        <a:pt x="3573" y="1"/>
                        <a:pt x="2310" y="1"/>
                      </a:cubicBezTo>
                      <a:close/>
                    </a:path>
                  </a:pathLst>
                </a:custGeom>
                <a:solidFill>
                  <a:srgbClr val="0D6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47"/>
                <p:cNvSpPr/>
                <p:nvPr/>
              </p:nvSpPr>
              <p:spPr>
                <a:xfrm>
                  <a:off x="7517498" y="1656036"/>
                  <a:ext cx="98946" cy="50794"/>
                </a:xfrm>
                <a:custGeom>
                  <a:rect b="b" l="l" r="r" t="t"/>
                  <a:pathLst>
                    <a:path extrusionOk="0" h="1656" w="2191">
                      <a:moveTo>
                        <a:pt x="1107" y="310"/>
                      </a:moveTo>
                      <a:cubicBezTo>
                        <a:pt x="1381" y="310"/>
                        <a:pt x="1643" y="441"/>
                        <a:pt x="1786" y="667"/>
                      </a:cubicBezTo>
                      <a:lnTo>
                        <a:pt x="417" y="667"/>
                      </a:lnTo>
                      <a:cubicBezTo>
                        <a:pt x="572" y="441"/>
                        <a:pt x="822" y="310"/>
                        <a:pt x="1107" y="310"/>
                      </a:cubicBezTo>
                      <a:close/>
                      <a:moveTo>
                        <a:pt x="1786" y="976"/>
                      </a:moveTo>
                      <a:cubicBezTo>
                        <a:pt x="1619" y="1203"/>
                        <a:pt x="1369" y="1334"/>
                        <a:pt x="1107" y="1334"/>
                      </a:cubicBezTo>
                      <a:cubicBezTo>
                        <a:pt x="822" y="1334"/>
                        <a:pt x="572" y="1203"/>
                        <a:pt x="417" y="976"/>
                      </a:cubicBezTo>
                      <a:close/>
                      <a:moveTo>
                        <a:pt x="1107" y="0"/>
                      </a:moveTo>
                      <a:cubicBezTo>
                        <a:pt x="607" y="0"/>
                        <a:pt x="179" y="310"/>
                        <a:pt x="12" y="774"/>
                      </a:cubicBezTo>
                      <a:cubicBezTo>
                        <a:pt x="0" y="798"/>
                        <a:pt x="0" y="846"/>
                        <a:pt x="12" y="881"/>
                      </a:cubicBezTo>
                      <a:cubicBezTo>
                        <a:pt x="179" y="1334"/>
                        <a:pt x="607" y="1655"/>
                        <a:pt x="1107" y="1655"/>
                      </a:cubicBezTo>
                      <a:cubicBezTo>
                        <a:pt x="1596" y="1655"/>
                        <a:pt x="2024" y="1334"/>
                        <a:pt x="2191" y="881"/>
                      </a:cubicBezTo>
                      <a:lnTo>
                        <a:pt x="2191" y="846"/>
                      </a:lnTo>
                      <a:lnTo>
                        <a:pt x="2191" y="822"/>
                      </a:lnTo>
                      <a:lnTo>
                        <a:pt x="2191" y="798"/>
                      </a:lnTo>
                      <a:lnTo>
                        <a:pt x="2191" y="774"/>
                      </a:lnTo>
                      <a:cubicBezTo>
                        <a:pt x="2024" y="310"/>
                        <a:pt x="1596" y="0"/>
                        <a:pt x="1107" y="0"/>
                      </a:cubicBezTo>
                      <a:close/>
                    </a:path>
                  </a:pathLst>
                </a:custGeom>
                <a:solidFill>
                  <a:srgbClr val="0D6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7"/>
                <p:cNvSpPr/>
                <p:nvPr/>
              </p:nvSpPr>
              <p:spPr>
                <a:xfrm>
                  <a:off x="7632024" y="1656036"/>
                  <a:ext cx="99487" cy="50794"/>
                </a:xfrm>
                <a:custGeom>
                  <a:rect b="b" l="l" r="r" t="t"/>
                  <a:pathLst>
                    <a:path extrusionOk="0" h="1656" w="2203">
                      <a:moveTo>
                        <a:pt x="1096" y="310"/>
                      </a:moveTo>
                      <a:cubicBezTo>
                        <a:pt x="1381" y="310"/>
                        <a:pt x="1631" y="441"/>
                        <a:pt x="1786" y="667"/>
                      </a:cubicBezTo>
                      <a:lnTo>
                        <a:pt x="417" y="667"/>
                      </a:lnTo>
                      <a:cubicBezTo>
                        <a:pt x="560" y="441"/>
                        <a:pt x="810" y="310"/>
                        <a:pt x="1096" y="310"/>
                      </a:cubicBezTo>
                      <a:close/>
                      <a:moveTo>
                        <a:pt x="1786" y="976"/>
                      </a:moveTo>
                      <a:cubicBezTo>
                        <a:pt x="1631" y="1203"/>
                        <a:pt x="1381" y="1334"/>
                        <a:pt x="1096" y="1334"/>
                      </a:cubicBezTo>
                      <a:cubicBezTo>
                        <a:pt x="810" y="1334"/>
                        <a:pt x="560" y="1203"/>
                        <a:pt x="417" y="976"/>
                      </a:cubicBezTo>
                      <a:close/>
                      <a:moveTo>
                        <a:pt x="1096" y="0"/>
                      </a:moveTo>
                      <a:cubicBezTo>
                        <a:pt x="607" y="0"/>
                        <a:pt x="179" y="310"/>
                        <a:pt x="12" y="774"/>
                      </a:cubicBezTo>
                      <a:cubicBezTo>
                        <a:pt x="0" y="798"/>
                        <a:pt x="0" y="846"/>
                        <a:pt x="12" y="881"/>
                      </a:cubicBezTo>
                      <a:cubicBezTo>
                        <a:pt x="179" y="1334"/>
                        <a:pt x="607" y="1655"/>
                        <a:pt x="1096" y="1655"/>
                      </a:cubicBezTo>
                      <a:cubicBezTo>
                        <a:pt x="1584" y="1655"/>
                        <a:pt x="2024" y="1334"/>
                        <a:pt x="2179" y="881"/>
                      </a:cubicBezTo>
                      <a:cubicBezTo>
                        <a:pt x="2203" y="846"/>
                        <a:pt x="2203" y="822"/>
                        <a:pt x="2179" y="774"/>
                      </a:cubicBezTo>
                      <a:cubicBezTo>
                        <a:pt x="2024" y="310"/>
                        <a:pt x="1584" y="0"/>
                        <a:pt x="1096" y="0"/>
                      </a:cubicBezTo>
                      <a:close/>
                    </a:path>
                  </a:pathLst>
                </a:custGeom>
                <a:solidFill>
                  <a:srgbClr val="0D6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36" name="Google Shape;336;p47"/>
            <p:cNvGrpSpPr/>
            <p:nvPr/>
          </p:nvGrpSpPr>
          <p:grpSpPr>
            <a:xfrm>
              <a:off x="1371068" y="3234386"/>
              <a:ext cx="593641" cy="553254"/>
              <a:chOff x="3618537" y="275884"/>
              <a:chExt cx="529800" cy="493800"/>
            </a:xfrm>
          </p:grpSpPr>
          <p:sp>
            <p:nvSpPr>
              <p:cNvPr id="337" name="Google Shape;337;p47"/>
              <p:cNvSpPr/>
              <p:nvPr/>
            </p:nvSpPr>
            <p:spPr>
              <a:xfrm>
                <a:off x="3618537" y="275884"/>
                <a:ext cx="529800" cy="4938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8" name="Google Shape;338;p47"/>
              <p:cNvGrpSpPr/>
              <p:nvPr/>
            </p:nvGrpSpPr>
            <p:grpSpPr>
              <a:xfrm>
                <a:off x="3708077" y="369272"/>
                <a:ext cx="350636" cy="306999"/>
                <a:chOff x="3024402" y="1517797"/>
                <a:chExt cx="350636" cy="306999"/>
              </a:xfrm>
            </p:grpSpPr>
            <p:sp>
              <p:nvSpPr>
                <p:cNvPr id="339" name="Google Shape;339;p47"/>
                <p:cNvSpPr/>
                <p:nvPr/>
              </p:nvSpPr>
              <p:spPr>
                <a:xfrm>
                  <a:off x="3078654" y="1628078"/>
                  <a:ext cx="88287" cy="27396"/>
                </a:xfrm>
                <a:custGeom>
                  <a:rect b="b" l="l" r="r" t="t"/>
                  <a:pathLst>
                    <a:path extrusionOk="0" h="1019" w="3061">
                      <a:moveTo>
                        <a:pt x="1208" y="0"/>
                      </a:moveTo>
                      <a:cubicBezTo>
                        <a:pt x="852" y="0"/>
                        <a:pt x="531" y="35"/>
                        <a:pt x="322" y="66"/>
                      </a:cubicBezTo>
                      <a:cubicBezTo>
                        <a:pt x="143" y="101"/>
                        <a:pt x="1" y="244"/>
                        <a:pt x="1" y="423"/>
                      </a:cubicBezTo>
                      <a:lnTo>
                        <a:pt x="1" y="840"/>
                      </a:lnTo>
                      <a:cubicBezTo>
                        <a:pt x="1" y="947"/>
                        <a:pt x="84" y="1018"/>
                        <a:pt x="179" y="1018"/>
                      </a:cubicBezTo>
                      <a:cubicBezTo>
                        <a:pt x="286" y="1018"/>
                        <a:pt x="358" y="947"/>
                        <a:pt x="358" y="840"/>
                      </a:cubicBezTo>
                      <a:lnTo>
                        <a:pt x="358" y="423"/>
                      </a:lnTo>
                      <a:cubicBezTo>
                        <a:pt x="358" y="423"/>
                        <a:pt x="358" y="411"/>
                        <a:pt x="382" y="411"/>
                      </a:cubicBezTo>
                      <a:cubicBezTo>
                        <a:pt x="549" y="383"/>
                        <a:pt x="870" y="340"/>
                        <a:pt x="1231" y="340"/>
                      </a:cubicBezTo>
                      <a:cubicBezTo>
                        <a:pt x="1330" y="340"/>
                        <a:pt x="1433" y="344"/>
                        <a:pt x="1536" y="351"/>
                      </a:cubicBezTo>
                      <a:cubicBezTo>
                        <a:pt x="2084" y="387"/>
                        <a:pt x="2489" y="530"/>
                        <a:pt x="2727" y="768"/>
                      </a:cubicBezTo>
                      <a:cubicBezTo>
                        <a:pt x="2763" y="804"/>
                        <a:pt x="2807" y="822"/>
                        <a:pt x="2852" y="822"/>
                      </a:cubicBezTo>
                      <a:cubicBezTo>
                        <a:pt x="2897" y="822"/>
                        <a:pt x="2941" y="804"/>
                        <a:pt x="2977" y="768"/>
                      </a:cubicBezTo>
                      <a:cubicBezTo>
                        <a:pt x="3060" y="709"/>
                        <a:pt x="3060" y="590"/>
                        <a:pt x="2977" y="530"/>
                      </a:cubicBezTo>
                      <a:cubicBezTo>
                        <a:pt x="2554" y="107"/>
                        <a:pt x="1828" y="0"/>
                        <a:pt x="1208" y="0"/>
                      </a:cubicBezTo>
                      <a:close/>
                    </a:path>
                  </a:pathLst>
                </a:custGeom>
                <a:solidFill>
                  <a:srgbClr val="0D6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7"/>
                <p:cNvSpPr/>
                <p:nvPr/>
              </p:nvSpPr>
              <p:spPr>
                <a:xfrm>
                  <a:off x="3024402" y="1585009"/>
                  <a:ext cx="196446" cy="239787"/>
                </a:xfrm>
                <a:custGeom>
                  <a:rect b="b" l="l" r="r" t="t"/>
                  <a:pathLst>
                    <a:path extrusionOk="0" h="8919" w="6811">
                      <a:moveTo>
                        <a:pt x="5311" y="334"/>
                      </a:moveTo>
                      <a:lnTo>
                        <a:pt x="5311" y="2061"/>
                      </a:lnTo>
                      <a:cubicBezTo>
                        <a:pt x="5311" y="2311"/>
                        <a:pt x="5251" y="2561"/>
                        <a:pt x="5132" y="2799"/>
                      </a:cubicBezTo>
                      <a:cubicBezTo>
                        <a:pt x="5120" y="2835"/>
                        <a:pt x="5120" y="2846"/>
                        <a:pt x="5120" y="2882"/>
                      </a:cubicBezTo>
                      <a:lnTo>
                        <a:pt x="5120" y="3382"/>
                      </a:lnTo>
                      <a:cubicBezTo>
                        <a:pt x="5120" y="3858"/>
                        <a:pt x="4918" y="4311"/>
                        <a:pt x="4560" y="4644"/>
                      </a:cubicBezTo>
                      <a:cubicBezTo>
                        <a:pt x="4227" y="4955"/>
                        <a:pt x="3811" y="5111"/>
                        <a:pt x="3369" y="5111"/>
                      </a:cubicBezTo>
                      <a:cubicBezTo>
                        <a:pt x="3338" y="5111"/>
                        <a:pt x="3306" y="5110"/>
                        <a:pt x="3275" y="5109"/>
                      </a:cubicBezTo>
                      <a:cubicBezTo>
                        <a:pt x="2382" y="5061"/>
                        <a:pt x="1679" y="4275"/>
                        <a:pt x="1679" y="3323"/>
                      </a:cubicBezTo>
                      <a:lnTo>
                        <a:pt x="1679" y="2882"/>
                      </a:lnTo>
                      <a:cubicBezTo>
                        <a:pt x="1679" y="2846"/>
                        <a:pt x="1679" y="2823"/>
                        <a:pt x="1667" y="2799"/>
                      </a:cubicBezTo>
                      <a:cubicBezTo>
                        <a:pt x="1548" y="2561"/>
                        <a:pt x="1489" y="2311"/>
                        <a:pt x="1489" y="2061"/>
                      </a:cubicBezTo>
                      <a:lnTo>
                        <a:pt x="1489" y="1668"/>
                      </a:lnTo>
                      <a:cubicBezTo>
                        <a:pt x="1489" y="930"/>
                        <a:pt x="2096" y="334"/>
                        <a:pt x="2822" y="334"/>
                      </a:cubicBezTo>
                      <a:close/>
                      <a:moveTo>
                        <a:pt x="4358" y="5240"/>
                      </a:moveTo>
                      <a:lnTo>
                        <a:pt x="4358" y="5573"/>
                      </a:lnTo>
                      <a:lnTo>
                        <a:pt x="3406" y="6228"/>
                      </a:lnTo>
                      <a:lnTo>
                        <a:pt x="2441" y="5573"/>
                      </a:lnTo>
                      <a:lnTo>
                        <a:pt x="2441" y="5240"/>
                      </a:lnTo>
                      <a:cubicBezTo>
                        <a:pt x="2691" y="5371"/>
                        <a:pt x="2977" y="5466"/>
                        <a:pt x="3251" y="5478"/>
                      </a:cubicBezTo>
                      <a:lnTo>
                        <a:pt x="3394" y="5478"/>
                      </a:lnTo>
                      <a:cubicBezTo>
                        <a:pt x="3727" y="5478"/>
                        <a:pt x="4060" y="5406"/>
                        <a:pt x="4358" y="5240"/>
                      </a:cubicBezTo>
                      <a:close/>
                      <a:moveTo>
                        <a:pt x="2286" y="5883"/>
                      </a:moveTo>
                      <a:lnTo>
                        <a:pt x="3120" y="6466"/>
                      </a:lnTo>
                      <a:lnTo>
                        <a:pt x="2679" y="6906"/>
                      </a:lnTo>
                      <a:lnTo>
                        <a:pt x="2655" y="6906"/>
                      </a:lnTo>
                      <a:lnTo>
                        <a:pt x="2108" y="6073"/>
                      </a:lnTo>
                      <a:lnTo>
                        <a:pt x="2286" y="5883"/>
                      </a:lnTo>
                      <a:close/>
                      <a:moveTo>
                        <a:pt x="4525" y="5883"/>
                      </a:moveTo>
                      <a:lnTo>
                        <a:pt x="4703" y="6073"/>
                      </a:lnTo>
                      <a:lnTo>
                        <a:pt x="4144" y="6906"/>
                      </a:lnTo>
                      <a:lnTo>
                        <a:pt x="4132" y="6906"/>
                      </a:lnTo>
                      <a:lnTo>
                        <a:pt x="3691" y="6466"/>
                      </a:lnTo>
                      <a:lnTo>
                        <a:pt x="4525" y="5883"/>
                      </a:lnTo>
                      <a:close/>
                      <a:moveTo>
                        <a:pt x="2834" y="1"/>
                      </a:moveTo>
                      <a:cubicBezTo>
                        <a:pt x="1905" y="1"/>
                        <a:pt x="1143" y="763"/>
                        <a:pt x="1143" y="1703"/>
                      </a:cubicBezTo>
                      <a:lnTo>
                        <a:pt x="1143" y="2084"/>
                      </a:lnTo>
                      <a:cubicBezTo>
                        <a:pt x="1143" y="2382"/>
                        <a:pt x="1203" y="2680"/>
                        <a:pt x="1334" y="2954"/>
                      </a:cubicBezTo>
                      <a:lnTo>
                        <a:pt x="1334" y="3358"/>
                      </a:lnTo>
                      <a:cubicBezTo>
                        <a:pt x="1334" y="4025"/>
                        <a:pt x="1631" y="4620"/>
                        <a:pt x="2096" y="5025"/>
                      </a:cubicBezTo>
                      <a:lnTo>
                        <a:pt x="2096" y="5621"/>
                      </a:lnTo>
                      <a:lnTo>
                        <a:pt x="1762" y="5954"/>
                      </a:lnTo>
                      <a:cubicBezTo>
                        <a:pt x="1739" y="6002"/>
                        <a:pt x="1703" y="6049"/>
                        <a:pt x="1727" y="6097"/>
                      </a:cubicBezTo>
                      <a:lnTo>
                        <a:pt x="619" y="6490"/>
                      </a:lnTo>
                      <a:cubicBezTo>
                        <a:pt x="250" y="6633"/>
                        <a:pt x="0" y="6990"/>
                        <a:pt x="0" y="7371"/>
                      </a:cubicBezTo>
                      <a:lnTo>
                        <a:pt x="0" y="8740"/>
                      </a:lnTo>
                      <a:cubicBezTo>
                        <a:pt x="0" y="8847"/>
                        <a:pt x="72" y="8919"/>
                        <a:pt x="179" y="8919"/>
                      </a:cubicBezTo>
                      <a:cubicBezTo>
                        <a:pt x="274" y="8919"/>
                        <a:pt x="358" y="8847"/>
                        <a:pt x="358" y="8740"/>
                      </a:cubicBezTo>
                      <a:lnTo>
                        <a:pt x="358" y="7371"/>
                      </a:lnTo>
                      <a:cubicBezTo>
                        <a:pt x="358" y="7133"/>
                        <a:pt x="500" y="6906"/>
                        <a:pt x="739" y="6823"/>
                      </a:cubicBezTo>
                      <a:lnTo>
                        <a:pt x="1905" y="6406"/>
                      </a:lnTo>
                      <a:lnTo>
                        <a:pt x="2382" y="7121"/>
                      </a:lnTo>
                      <a:cubicBezTo>
                        <a:pt x="2441" y="7204"/>
                        <a:pt x="2536" y="7264"/>
                        <a:pt x="2644" y="7287"/>
                      </a:cubicBezTo>
                      <a:lnTo>
                        <a:pt x="2679" y="7287"/>
                      </a:lnTo>
                      <a:cubicBezTo>
                        <a:pt x="2774" y="7287"/>
                        <a:pt x="2870" y="7240"/>
                        <a:pt x="2929" y="7180"/>
                      </a:cubicBezTo>
                      <a:lnTo>
                        <a:pt x="3227" y="6883"/>
                      </a:lnTo>
                      <a:lnTo>
                        <a:pt x="3227" y="8740"/>
                      </a:lnTo>
                      <a:cubicBezTo>
                        <a:pt x="3227" y="8847"/>
                        <a:pt x="3298" y="8919"/>
                        <a:pt x="3406" y="8919"/>
                      </a:cubicBezTo>
                      <a:cubicBezTo>
                        <a:pt x="3513" y="8919"/>
                        <a:pt x="3584" y="8847"/>
                        <a:pt x="3584" y="8740"/>
                      </a:cubicBezTo>
                      <a:lnTo>
                        <a:pt x="3584" y="6883"/>
                      </a:lnTo>
                      <a:lnTo>
                        <a:pt x="3882" y="7180"/>
                      </a:lnTo>
                      <a:cubicBezTo>
                        <a:pt x="3953" y="7252"/>
                        <a:pt x="4048" y="7287"/>
                        <a:pt x="4132" y="7287"/>
                      </a:cubicBezTo>
                      <a:lnTo>
                        <a:pt x="4168" y="7287"/>
                      </a:lnTo>
                      <a:cubicBezTo>
                        <a:pt x="4263" y="7264"/>
                        <a:pt x="4370" y="7204"/>
                        <a:pt x="4429" y="7121"/>
                      </a:cubicBezTo>
                      <a:lnTo>
                        <a:pt x="4906" y="6406"/>
                      </a:lnTo>
                      <a:lnTo>
                        <a:pt x="6073" y="6823"/>
                      </a:lnTo>
                      <a:cubicBezTo>
                        <a:pt x="6287" y="6906"/>
                        <a:pt x="6454" y="7121"/>
                        <a:pt x="6454" y="7371"/>
                      </a:cubicBezTo>
                      <a:lnTo>
                        <a:pt x="6454" y="8740"/>
                      </a:lnTo>
                      <a:cubicBezTo>
                        <a:pt x="6454" y="8847"/>
                        <a:pt x="6525" y="8919"/>
                        <a:pt x="6632" y="8919"/>
                      </a:cubicBezTo>
                      <a:cubicBezTo>
                        <a:pt x="6739" y="8919"/>
                        <a:pt x="6811" y="8847"/>
                        <a:pt x="6811" y="8740"/>
                      </a:cubicBezTo>
                      <a:lnTo>
                        <a:pt x="6811" y="7371"/>
                      </a:lnTo>
                      <a:cubicBezTo>
                        <a:pt x="6811" y="6954"/>
                        <a:pt x="6573" y="6609"/>
                        <a:pt x="6203" y="6478"/>
                      </a:cubicBezTo>
                      <a:lnTo>
                        <a:pt x="5096" y="6073"/>
                      </a:lnTo>
                      <a:cubicBezTo>
                        <a:pt x="5096" y="6037"/>
                        <a:pt x="5084" y="5966"/>
                        <a:pt x="5060" y="5942"/>
                      </a:cubicBezTo>
                      <a:lnTo>
                        <a:pt x="4727" y="5597"/>
                      </a:lnTo>
                      <a:lnTo>
                        <a:pt x="4727" y="5025"/>
                      </a:lnTo>
                      <a:cubicBezTo>
                        <a:pt x="4763" y="4990"/>
                        <a:pt x="4799" y="4966"/>
                        <a:pt x="4834" y="4930"/>
                      </a:cubicBezTo>
                      <a:cubicBezTo>
                        <a:pt x="5251" y="4549"/>
                        <a:pt x="5489" y="3978"/>
                        <a:pt x="5489" y="3418"/>
                      </a:cubicBezTo>
                      <a:lnTo>
                        <a:pt x="5489" y="2954"/>
                      </a:lnTo>
                      <a:cubicBezTo>
                        <a:pt x="5608" y="2680"/>
                        <a:pt x="5680" y="2382"/>
                        <a:pt x="5680" y="2084"/>
                      </a:cubicBezTo>
                      <a:lnTo>
                        <a:pt x="5680" y="179"/>
                      </a:lnTo>
                      <a:cubicBezTo>
                        <a:pt x="5680" y="84"/>
                        <a:pt x="5608" y="1"/>
                        <a:pt x="5501" y="1"/>
                      </a:cubicBezTo>
                      <a:close/>
                    </a:path>
                  </a:pathLst>
                </a:custGeom>
                <a:solidFill>
                  <a:srgbClr val="0D6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47"/>
                <p:cNvSpPr/>
                <p:nvPr/>
              </p:nvSpPr>
              <p:spPr>
                <a:xfrm>
                  <a:off x="3057022" y="1794360"/>
                  <a:ext cx="10326" cy="30111"/>
                </a:xfrm>
                <a:custGeom>
                  <a:rect b="b" l="l" r="r" t="t"/>
                  <a:pathLst>
                    <a:path extrusionOk="0" h="1120" w="358">
                      <a:moveTo>
                        <a:pt x="179" y="0"/>
                      </a:moveTo>
                      <a:cubicBezTo>
                        <a:pt x="72" y="0"/>
                        <a:pt x="0" y="72"/>
                        <a:pt x="0" y="179"/>
                      </a:cubicBezTo>
                      <a:lnTo>
                        <a:pt x="0" y="941"/>
                      </a:lnTo>
                      <a:cubicBezTo>
                        <a:pt x="0" y="1048"/>
                        <a:pt x="72" y="1120"/>
                        <a:pt x="179" y="1120"/>
                      </a:cubicBezTo>
                      <a:cubicBezTo>
                        <a:pt x="274" y="1120"/>
                        <a:pt x="358" y="1048"/>
                        <a:pt x="358" y="941"/>
                      </a:cubicBezTo>
                      <a:lnTo>
                        <a:pt x="358" y="179"/>
                      </a:lnTo>
                      <a:cubicBezTo>
                        <a:pt x="358" y="72"/>
                        <a:pt x="274" y="0"/>
                        <a:pt x="179" y="0"/>
                      </a:cubicBezTo>
                      <a:close/>
                    </a:path>
                  </a:pathLst>
                </a:custGeom>
                <a:solidFill>
                  <a:srgbClr val="0D6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47"/>
                <p:cNvSpPr/>
                <p:nvPr/>
              </p:nvSpPr>
              <p:spPr>
                <a:xfrm>
                  <a:off x="3177899" y="1794360"/>
                  <a:ext cx="10326" cy="30111"/>
                </a:xfrm>
                <a:custGeom>
                  <a:rect b="b" l="l" r="r" t="t"/>
                  <a:pathLst>
                    <a:path extrusionOk="0" h="1120" w="358">
                      <a:moveTo>
                        <a:pt x="179" y="0"/>
                      </a:moveTo>
                      <a:cubicBezTo>
                        <a:pt x="72" y="0"/>
                        <a:pt x="0" y="72"/>
                        <a:pt x="0" y="179"/>
                      </a:cubicBezTo>
                      <a:lnTo>
                        <a:pt x="0" y="941"/>
                      </a:lnTo>
                      <a:cubicBezTo>
                        <a:pt x="0" y="1048"/>
                        <a:pt x="72" y="1120"/>
                        <a:pt x="179" y="1120"/>
                      </a:cubicBezTo>
                      <a:cubicBezTo>
                        <a:pt x="286" y="1120"/>
                        <a:pt x="358" y="1048"/>
                        <a:pt x="358" y="941"/>
                      </a:cubicBezTo>
                      <a:lnTo>
                        <a:pt x="358" y="179"/>
                      </a:lnTo>
                      <a:cubicBezTo>
                        <a:pt x="358" y="72"/>
                        <a:pt x="274" y="0"/>
                        <a:pt x="179" y="0"/>
                      </a:cubicBezTo>
                      <a:close/>
                    </a:path>
                  </a:pathLst>
                </a:custGeom>
                <a:solidFill>
                  <a:srgbClr val="0D6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7"/>
                <p:cNvSpPr/>
                <p:nvPr/>
              </p:nvSpPr>
              <p:spPr>
                <a:xfrm>
                  <a:off x="3211558" y="1548526"/>
                  <a:ext cx="163479" cy="159428"/>
                </a:xfrm>
                <a:custGeom>
                  <a:rect b="b" l="l" r="r" t="t"/>
                  <a:pathLst>
                    <a:path extrusionOk="0" h="5930" w="5668">
                      <a:moveTo>
                        <a:pt x="738" y="1"/>
                      </a:moveTo>
                      <a:cubicBezTo>
                        <a:pt x="322" y="1"/>
                        <a:pt x="0" y="346"/>
                        <a:pt x="0" y="751"/>
                      </a:cubicBezTo>
                      <a:lnTo>
                        <a:pt x="0" y="3799"/>
                      </a:lnTo>
                      <a:cubicBezTo>
                        <a:pt x="0" y="4215"/>
                        <a:pt x="334" y="4549"/>
                        <a:pt x="738" y="4549"/>
                      </a:cubicBezTo>
                      <a:lnTo>
                        <a:pt x="1084" y="4549"/>
                      </a:lnTo>
                      <a:lnTo>
                        <a:pt x="810" y="5585"/>
                      </a:lnTo>
                      <a:cubicBezTo>
                        <a:pt x="786" y="5704"/>
                        <a:pt x="834" y="5811"/>
                        <a:pt x="929" y="5882"/>
                      </a:cubicBezTo>
                      <a:cubicBezTo>
                        <a:pt x="977" y="5918"/>
                        <a:pt x="1036" y="5930"/>
                        <a:pt x="1084" y="5930"/>
                      </a:cubicBezTo>
                      <a:cubicBezTo>
                        <a:pt x="1143" y="5930"/>
                        <a:pt x="1203" y="5918"/>
                        <a:pt x="1250" y="5870"/>
                      </a:cubicBezTo>
                      <a:lnTo>
                        <a:pt x="3072" y="4525"/>
                      </a:lnTo>
                      <a:lnTo>
                        <a:pt x="4918" y="4525"/>
                      </a:lnTo>
                      <a:cubicBezTo>
                        <a:pt x="5334" y="4525"/>
                        <a:pt x="5668" y="4192"/>
                        <a:pt x="5668" y="3787"/>
                      </a:cubicBezTo>
                      <a:lnTo>
                        <a:pt x="5668" y="751"/>
                      </a:lnTo>
                      <a:cubicBezTo>
                        <a:pt x="5656" y="334"/>
                        <a:pt x="5322" y="12"/>
                        <a:pt x="4906" y="12"/>
                      </a:cubicBezTo>
                      <a:lnTo>
                        <a:pt x="3953" y="12"/>
                      </a:lnTo>
                      <a:cubicBezTo>
                        <a:pt x="3846" y="12"/>
                        <a:pt x="3775" y="84"/>
                        <a:pt x="3775" y="191"/>
                      </a:cubicBezTo>
                      <a:cubicBezTo>
                        <a:pt x="3775" y="286"/>
                        <a:pt x="3846" y="370"/>
                        <a:pt x="3953" y="370"/>
                      </a:cubicBezTo>
                      <a:lnTo>
                        <a:pt x="4906" y="370"/>
                      </a:lnTo>
                      <a:cubicBezTo>
                        <a:pt x="5132" y="370"/>
                        <a:pt x="5299" y="548"/>
                        <a:pt x="5299" y="751"/>
                      </a:cubicBezTo>
                      <a:lnTo>
                        <a:pt x="5299" y="3799"/>
                      </a:lnTo>
                      <a:cubicBezTo>
                        <a:pt x="5299" y="4025"/>
                        <a:pt x="5120" y="4192"/>
                        <a:pt x="4906" y="4192"/>
                      </a:cubicBezTo>
                      <a:lnTo>
                        <a:pt x="3001" y="4192"/>
                      </a:lnTo>
                      <a:cubicBezTo>
                        <a:pt x="2953" y="4192"/>
                        <a:pt x="2929" y="4203"/>
                        <a:pt x="2893" y="4215"/>
                      </a:cubicBezTo>
                      <a:lnTo>
                        <a:pt x="1203" y="5454"/>
                      </a:lnTo>
                      <a:lnTo>
                        <a:pt x="1203" y="5454"/>
                      </a:lnTo>
                      <a:lnTo>
                        <a:pt x="1465" y="4418"/>
                      </a:lnTo>
                      <a:cubicBezTo>
                        <a:pt x="1489" y="4358"/>
                        <a:pt x="1465" y="4311"/>
                        <a:pt x="1441" y="4263"/>
                      </a:cubicBezTo>
                      <a:cubicBezTo>
                        <a:pt x="1405" y="4215"/>
                        <a:pt x="1346" y="4192"/>
                        <a:pt x="1310" y="4192"/>
                      </a:cubicBezTo>
                      <a:lnTo>
                        <a:pt x="738" y="4192"/>
                      </a:lnTo>
                      <a:cubicBezTo>
                        <a:pt x="512" y="4192"/>
                        <a:pt x="357" y="4013"/>
                        <a:pt x="357" y="3799"/>
                      </a:cubicBezTo>
                      <a:lnTo>
                        <a:pt x="357" y="751"/>
                      </a:lnTo>
                      <a:cubicBezTo>
                        <a:pt x="357" y="524"/>
                        <a:pt x="536" y="370"/>
                        <a:pt x="738" y="370"/>
                      </a:cubicBezTo>
                      <a:lnTo>
                        <a:pt x="1691" y="370"/>
                      </a:lnTo>
                      <a:cubicBezTo>
                        <a:pt x="1798" y="370"/>
                        <a:pt x="1870" y="286"/>
                        <a:pt x="1870" y="179"/>
                      </a:cubicBezTo>
                      <a:cubicBezTo>
                        <a:pt x="1870" y="84"/>
                        <a:pt x="1798" y="1"/>
                        <a:pt x="1691" y="1"/>
                      </a:cubicBezTo>
                      <a:close/>
                    </a:path>
                  </a:pathLst>
                </a:custGeom>
                <a:solidFill>
                  <a:srgbClr val="0D6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47"/>
                <p:cNvSpPr/>
                <p:nvPr/>
              </p:nvSpPr>
              <p:spPr>
                <a:xfrm>
                  <a:off x="3276106" y="1517797"/>
                  <a:ext cx="32650" cy="91893"/>
                </a:xfrm>
                <a:custGeom>
                  <a:rect b="b" l="l" r="r" t="t"/>
                  <a:pathLst>
                    <a:path extrusionOk="0" h="3418" w="1132">
                      <a:moveTo>
                        <a:pt x="775" y="358"/>
                      </a:moveTo>
                      <a:lnTo>
                        <a:pt x="596" y="3049"/>
                      </a:lnTo>
                      <a:lnTo>
                        <a:pt x="560" y="3049"/>
                      </a:lnTo>
                      <a:lnTo>
                        <a:pt x="394" y="358"/>
                      </a:lnTo>
                      <a:close/>
                      <a:moveTo>
                        <a:pt x="179" y="1"/>
                      </a:moveTo>
                      <a:cubicBezTo>
                        <a:pt x="143" y="1"/>
                        <a:pt x="96" y="24"/>
                        <a:pt x="48" y="60"/>
                      </a:cubicBezTo>
                      <a:cubicBezTo>
                        <a:pt x="24" y="96"/>
                        <a:pt x="1" y="155"/>
                        <a:pt x="1" y="203"/>
                      </a:cubicBezTo>
                      <a:lnTo>
                        <a:pt x="203" y="3251"/>
                      </a:lnTo>
                      <a:cubicBezTo>
                        <a:pt x="203" y="3334"/>
                        <a:pt x="286" y="3418"/>
                        <a:pt x="382" y="3418"/>
                      </a:cubicBezTo>
                      <a:lnTo>
                        <a:pt x="763" y="3418"/>
                      </a:lnTo>
                      <a:cubicBezTo>
                        <a:pt x="858" y="3418"/>
                        <a:pt x="941" y="3334"/>
                        <a:pt x="941" y="3251"/>
                      </a:cubicBezTo>
                      <a:lnTo>
                        <a:pt x="1132" y="203"/>
                      </a:lnTo>
                      <a:cubicBezTo>
                        <a:pt x="1132" y="155"/>
                        <a:pt x="1120" y="96"/>
                        <a:pt x="1072" y="60"/>
                      </a:cubicBezTo>
                      <a:cubicBezTo>
                        <a:pt x="1048" y="36"/>
                        <a:pt x="1001" y="1"/>
                        <a:pt x="941" y="1"/>
                      </a:cubicBezTo>
                      <a:close/>
                    </a:path>
                  </a:pathLst>
                </a:custGeom>
                <a:solidFill>
                  <a:srgbClr val="0D6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47"/>
                <p:cNvSpPr/>
                <p:nvPr/>
              </p:nvSpPr>
              <p:spPr>
                <a:xfrm>
                  <a:off x="3276106" y="1615120"/>
                  <a:ext cx="32650" cy="30434"/>
                </a:xfrm>
                <a:custGeom>
                  <a:rect b="b" l="l" r="r" t="t"/>
                  <a:pathLst>
                    <a:path extrusionOk="0" h="1132" w="1132">
                      <a:moveTo>
                        <a:pt x="572" y="345"/>
                      </a:moveTo>
                      <a:cubicBezTo>
                        <a:pt x="691" y="345"/>
                        <a:pt x="775" y="429"/>
                        <a:pt x="775" y="548"/>
                      </a:cubicBezTo>
                      <a:cubicBezTo>
                        <a:pt x="775" y="667"/>
                        <a:pt x="691" y="762"/>
                        <a:pt x="572" y="762"/>
                      </a:cubicBezTo>
                      <a:cubicBezTo>
                        <a:pt x="453" y="762"/>
                        <a:pt x="358" y="667"/>
                        <a:pt x="358" y="548"/>
                      </a:cubicBezTo>
                      <a:cubicBezTo>
                        <a:pt x="358" y="429"/>
                        <a:pt x="453" y="345"/>
                        <a:pt x="572" y="345"/>
                      </a:cubicBezTo>
                      <a:close/>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rgbClr val="0D6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46" name="Google Shape;346;p47"/>
            <p:cNvSpPr txBox="1"/>
            <p:nvPr/>
          </p:nvSpPr>
          <p:spPr>
            <a:xfrm>
              <a:off x="4939150" y="2785350"/>
              <a:ext cx="1665900" cy="216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1600"/>
                </a:spcAft>
                <a:buNone/>
              </a:pPr>
              <a:r>
                <a:rPr b="1" lang="es" sz="1200">
                  <a:solidFill>
                    <a:srgbClr val="0F6890"/>
                  </a:solidFill>
                  <a:latin typeface="Livvic"/>
                  <a:ea typeface="Livvic"/>
                  <a:cs typeface="Livvic"/>
                  <a:sym typeface="Livvic"/>
                </a:rPr>
                <a:t>Lack of Responsibility</a:t>
              </a:r>
              <a:endParaRPr b="1" sz="1200">
                <a:solidFill>
                  <a:srgbClr val="0F6890"/>
                </a:solidFill>
                <a:latin typeface="Livvic"/>
                <a:ea typeface="Livvic"/>
                <a:cs typeface="Livvic"/>
                <a:sym typeface="Livvic"/>
              </a:endParaRPr>
            </a:p>
          </p:txBody>
        </p:sp>
        <p:sp>
          <p:nvSpPr>
            <p:cNvPr id="347" name="Google Shape;347;p47"/>
            <p:cNvSpPr txBox="1"/>
            <p:nvPr/>
          </p:nvSpPr>
          <p:spPr>
            <a:xfrm>
              <a:off x="6309250" y="3765450"/>
              <a:ext cx="1970400" cy="2163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1600"/>
                </a:spcAft>
                <a:buNone/>
              </a:pPr>
              <a:r>
                <a:rPr b="1" lang="es" sz="1200">
                  <a:solidFill>
                    <a:srgbClr val="0F6890"/>
                  </a:solidFill>
                  <a:latin typeface="Livvic"/>
                  <a:ea typeface="Livvic"/>
                  <a:cs typeface="Livvic"/>
                  <a:sym typeface="Livvic"/>
                </a:rPr>
                <a:t>Little Means of Financing</a:t>
              </a:r>
              <a:endParaRPr b="1" sz="1200">
                <a:solidFill>
                  <a:srgbClr val="0F6890"/>
                </a:solidFill>
                <a:latin typeface="Livvic"/>
                <a:ea typeface="Livvic"/>
                <a:cs typeface="Livvic"/>
                <a:sym typeface="Livvic"/>
              </a:endParaRPr>
            </a:p>
          </p:txBody>
        </p:sp>
      </p:grpSp>
      <p:sp>
        <p:nvSpPr>
          <p:cNvPr id="348" name="Google Shape;348;p47"/>
          <p:cNvSpPr/>
          <p:nvPr/>
        </p:nvSpPr>
        <p:spPr>
          <a:xfrm>
            <a:off x="413695" y="160852"/>
            <a:ext cx="352500" cy="1082700"/>
          </a:xfrm>
          <a:prstGeom prst="rect">
            <a:avLst/>
          </a:prstGeom>
          <a:solidFill>
            <a:srgbClr val="5FBA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49" name="Google Shape;349;p47"/>
          <p:cNvCxnSpPr/>
          <p:nvPr/>
        </p:nvCxnSpPr>
        <p:spPr>
          <a:xfrm rot="10800000">
            <a:off x="515320" y="-914948"/>
            <a:ext cx="0" cy="2028300"/>
          </a:xfrm>
          <a:prstGeom prst="straightConnector1">
            <a:avLst/>
          </a:prstGeom>
          <a:noFill/>
          <a:ln cap="flat" cmpd="sng" w="19050">
            <a:solidFill>
              <a:schemeClr val="accent1"/>
            </a:solidFill>
            <a:prstDash val="solid"/>
            <a:round/>
            <a:headEnd len="med" w="med" type="none"/>
            <a:tailEnd len="med" w="med" type="none"/>
          </a:ln>
        </p:spPr>
      </p:cxnSp>
      <p:sp>
        <p:nvSpPr>
          <p:cNvPr id="350" name="Google Shape;350;p47"/>
          <p:cNvSpPr txBox="1"/>
          <p:nvPr/>
        </p:nvSpPr>
        <p:spPr>
          <a:xfrm>
            <a:off x="515320" y="490852"/>
            <a:ext cx="3633000" cy="42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s" sz="1800">
                <a:solidFill>
                  <a:schemeClr val="dk1"/>
                </a:solidFill>
                <a:latin typeface="Livvic"/>
                <a:ea typeface="Livvic"/>
                <a:cs typeface="Livvic"/>
                <a:sym typeface="Livvic"/>
              </a:rPr>
              <a:t>Problem</a:t>
            </a:r>
            <a:endParaRPr b="1" sz="1800">
              <a:solidFill>
                <a:schemeClr val="dk1"/>
              </a:solidFill>
              <a:latin typeface="Livvic"/>
              <a:ea typeface="Livvic"/>
              <a:cs typeface="Livvic"/>
              <a:sym typeface="Livvic"/>
            </a:endParaRPr>
          </a:p>
          <a:p>
            <a:pPr indent="0" lvl="0" marL="0" rtl="0" algn="l">
              <a:lnSpc>
                <a:spcPct val="100000"/>
              </a:lnSpc>
              <a:spcBef>
                <a:spcPts val="0"/>
              </a:spcBef>
              <a:spcAft>
                <a:spcPts val="0"/>
              </a:spcAft>
              <a:buNone/>
            </a:pPr>
            <a:r>
              <a:rPr b="1" lang="es" sz="1800">
                <a:solidFill>
                  <a:schemeClr val="dk1"/>
                </a:solidFill>
                <a:latin typeface="Livvic"/>
                <a:ea typeface="Livvic"/>
                <a:cs typeface="Livvic"/>
                <a:sym typeface="Livvic"/>
              </a:rPr>
              <a:t>Statement</a:t>
            </a:r>
            <a:endParaRPr b="1" sz="1800">
              <a:solidFill>
                <a:schemeClr val="dk1"/>
              </a:solidFill>
              <a:latin typeface="Livvic"/>
              <a:ea typeface="Livvic"/>
              <a:cs typeface="Livvic"/>
              <a:sym typeface="Livvic"/>
            </a:endParaRPr>
          </a:p>
        </p:txBody>
      </p:sp>
      <p:grpSp>
        <p:nvGrpSpPr>
          <p:cNvPr id="351" name="Google Shape;351;p47"/>
          <p:cNvGrpSpPr/>
          <p:nvPr/>
        </p:nvGrpSpPr>
        <p:grpSpPr>
          <a:xfrm>
            <a:off x="768738" y="992527"/>
            <a:ext cx="7273238" cy="1699173"/>
            <a:chOff x="768738" y="992527"/>
            <a:chExt cx="7273238" cy="1699173"/>
          </a:xfrm>
        </p:grpSpPr>
        <p:grpSp>
          <p:nvGrpSpPr>
            <p:cNvPr id="352" name="Google Shape;352;p47"/>
            <p:cNvGrpSpPr/>
            <p:nvPr/>
          </p:nvGrpSpPr>
          <p:grpSpPr>
            <a:xfrm>
              <a:off x="4323787" y="992527"/>
              <a:ext cx="637099" cy="644681"/>
              <a:chOff x="1129050" y="3786325"/>
              <a:chExt cx="957900" cy="969300"/>
            </a:xfrm>
          </p:grpSpPr>
          <p:sp>
            <p:nvSpPr>
              <p:cNvPr id="353" name="Google Shape;353;p47"/>
              <p:cNvSpPr/>
              <p:nvPr/>
            </p:nvSpPr>
            <p:spPr>
              <a:xfrm>
                <a:off x="1129050" y="3786325"/>
                <a:ext cx="957900" cy="969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4" name="Google Shape;354;p47"/>
              <p:cNvGrpSpPr/>
              <p:nvPr/>
            </p:nvGrpSpPr>
            <p:grpSpPr>
              <a:xfrm>
                <a:off x="1317269" y="3948627"/>
                <a:ext cx="581458" cy="644703"/>
                <a:chOff x="2623237" y="2431047"/>
                <a:chExt cx="355024" cy="332630"/>
              </a:xfrm>
            </p:grpSpPr>
            <p:sp>
              <p:nvSpPr>
                <p:cNvPr id="355" name="Google Shape;355;p47"/>
                <p:cNvSpPr/>
                <p:nvPr/>
              </p:nvSpPr>
              <p:spPr>
                <a:xfrm>
                  <a:off x="2655856" y="2604370"/>
                  <a:ext cx="48579" cy="64506"/>
                </a:xfrm>
                <a:custGeom>
                  <a:rect b="b" l="l" r="r" t="t"/>
                  <a:pathLst>
                    <a:path extrusionOk="0" h="2025" w="1525">
                      <a:moveTo>
                        <a:pt x="762" y="346"/>
                      </a:moveTo>
                      <a:cubicBezTo>
                        <a:pt x="1000" y="346"/>
                        <a:pt x="1191" y="536"/>
                        <a:pt x="1191" y="774"/>
                      </a:cubicBezTo>
                      <a:lnTo>
                        <a:pt x="1191" y="1715"/>
                      </a:lnTo>
                      <a:lnTo>
                        <a:pt x="345" y="1715"/>
                      </a:lnTo>
                      <a:lnTo>
                        <a:pt x="345" y="774"/>
                      </a:lnTo>
                      <a:lnTo>
                        <a:pt x="334" y="774"/>
                      </a:lnTo>
                      <a:cubicBezTo>
                        <a:pt x="334" y="536"/>
                        <a:pt x="524" y="346"/>
                        <a:pt x="762" y="346"/>
                      </a:cubicBezTo>
                      <a:close/>
                      <a:moveTo>
                        <a:pt x="762" y="0"/>
                      </a:moveTo>
                      <a:cubicBezTo>
                        <a:pt x="345" y="0"/>
                        <a:pt x="0" y="346"/>
                        <a:pt x="0" y="762"/>
                      </a:cubicBezTo>
                      <a:lnTo>
                        <a:pt x="0" y="1858"/>
                      </a:lnTo>
                      <a:cubicBezTo>
                        <a:pt x="0" y="1953"/>
                        <a:pt x="72" y="2024"/>
                        <a:pt x="167" y="2024"/>
                      </a:cubicBezTo>
                      <a:lnTo>
                        <a:pt x="1357" y="2024"/>
                      </a:lnTo>
                      <a:cubicBezTo>
                        <a:pt x="1441" y="2024"/>
                        <a:pt x="1524" y="1953"/>
                        <a:pt x="1524" y="1858"/>
                      </a:cubicBezTo>
                      <a:lnTo>
                        <a:pt x="1524" y="762"/>
                      </a:lnTo>
                      <a:cubicBezTo>
                        <a:pt x="1524" y="346"/>
                        <a:pt x="1179" y="0"/>
                        <a:pt x="762" y="0"/>
                      </a:cubicBezTo>
                      <a:close/>
                    </a:path>
                  </a:pathLst>
                </a:custGeom>
                <a:solidFill>
                  <a:srgbClr val="0D6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47"/>
                <p:cNvSpPr/>
                <p:nvPr/>
              </p:nvSpPr>
              <p:spPr>
                <a:xfrm>
                  <a:off x="2623237" y="2431047"/>
                  <a:ext cx="355024" cy="332630"/>
                </a:xfrm>
                <a:custGeom>
                  <a:rect b="b" l="l" r="r" t="t"/>
                  <a:pathLst>
                    <a:path extrusionOk="0" h="10442" w="11145">
                      <a:moveTo>
                        <a:pt x="8692" y="2608"/>
                      </a:moveTo>
                      <a:cubicBezTo>
                        <a:pt x="8716" y="2608"/>
                        <a:pt x="8751" y="2643"/>
                        <a:pt x="8751" y="2667"/>
                      </a:cubicBezTo>
                      <a:lnTo>
                        <a:pt x="8751" y="3024"/>
                      </a:lnTo>
                      <a:cubicBezTo>
                        <a:pt x="8751" y="3060"/>
                        <a:pt x="8716" y="3084"/>
                        <a:pt x="8692" y="3084"/>
                      </a:cubicBezTo>
                      <a:lnTo>
                        <a:pt x="2453" y="3084"/>
                      </a:lnTo>
                      <a:cubicBezTo>
                        <a:pt x="2441" y="3084"/>
                        <a:pt x="2405" y="3060"/>
                        <a:pt x="2405" y="3024"/>
                      </a:cubicBezTo>
                      <a:lnTo>
                        <a:pt x="2405" y="2667"/>
                      </a:lnTo>
                      <a:cubicBezTo>
                        <a:pt x="2405" y="2643"/>
                        <a:pt x="2441" y="2608"/>
                        <a:pt x="2465" y="2608"/>
                      </a:cubicBezTo>
                      <a:close/>
                      <a:moveTo>
                        <a:pt x="8096" y="3405"/>
                      </a:moveTo>
                      <a:lnTo>
                        <a:pt x="8096" y="3834"/>
                      </a:lnTo>
                      <a:lnTo>
                        <a:pt x="7977" y="3953"/>
                      </a:lnTo>
                      <a:lnTo>
                        <a:pt x="7227" y="3953"/>
                      </a:lnTo>
                      <a:lnTo>
                        <a:pt x="7108" y="3834"/>
                      </a:lnTo>
                      <a:lnTo>
                        <a:pt x="7108" y="3405"/>
                      </a:lnTo>
                      <a:close/>
                      <a:moveTo>
                        <a:pt x="4048" y="3417"/>
                      </a:moveTo>
                      <a:lnTo>
                        <a:pt x="4048" y="3846"/>
                      </a:lnTo>
                      <a:lnTo>
                        <a:pt x="3929" y="3965"/>
                      </a:lnTo>
                      <a:lnTo>
                        <a:pt x="3179" y="3965"/>
                      </a:lnTo>
                      <a:lnTo>
                        <a:pt x="3060" y="3846"/>
                      </a:lnTo>
                      <a:lnTo>
                        <a:pt x="3060" y="3417"/>
                      </a:lnTo>
                      <a:close/>
                      <a:moveTo>
                        <a:pt x="2739" y="3417"/>
                      </a:moveTo>
                      <a:lnTo>
                        <a:pt x="2739" y="3905"/>
                      </a:lnTo>
                      <a:cubicBezTo>
                        <a:pt x="2739" y="3953"/>
                        <a:pt x="2751" y="4001"/>
                        <a:pt x="2774" y="4025"/>
                      </a:cubicBezTo>
                      <a:lnTo>
                        <a:pt x="2941" y="4191"/>
                      </a:lnTo>
                      <a:lnTo>
                        <a:pt x="2941" y="4667"/>
                      </a:lnTo>
                      <a:lnTo>
                        <a:pt x="357" y="4667"/>
                      </a:lnTo>
                      <a:lnTo>
                        <a:pt x="476" y="3453"/>
                      </a:lnTo>
                      <a:cubicBezTo>
                        <a:pt x="476" y="3429"/>
                        <a:pt x="500" y="3417"/>
                        <a:pt x="536" y="3417"/>
                      </a:cubicBezTo>
                      <a:close/>
                      <a:moveTo>
                        <a:pt x="10621" y="3417"/>
                      </a:moveTo>
                      <a:cubicBezTo>
                        <a:pt x="10656" y="3417"/>
                        <a:pt x="10668" y="3429"/>
                        <a:pt x="10680" y="3453"/>
                      </a:cubicBezTo>
                      <a:lnTo>
                        <a:pt x="10799" y="4667"/>
                      </a:lnTo>
                      <a:lnTo>
                        <a:pt x="8204" y="4667"/>
                      </a:lnTo>
                      <a:lnTo>
                        <a:pt x="8204" y="4191"/>
                      </a:lnTo>
                      <a:lnTo>
                        <a:pt x="8382" y="4025"/>
                      </a:lnTo>
                      <a:cubicBezTo>
                        <a:pt x="8406" y="4001"/>
                        <a:pt x="8418" y="3953"/>
                        <a:pt x="8418" y="3905"/>
                      </a:cubicBezTo>
                      <a:lnTo>
                        <a:pt x="8418" y="3417"/>
                      </a:lnTo>
                      <a:close/>
                      <a:moveTo>
                        <a:pt x="3834" y="4298"/>
                      </a:moveTo>
                      <a:lnTo>
                        <a:pt x="3834" y="7644"/>
                      </a:lnTo>
                      <a:lnTo>
                        <a:pt x="3286" y="7644"/>
                      </a:lnTo>
                      <a:lnTo>
                        <a:pt x="3286" y="4298"/>
                      </a:lnTo>
                      <a:close/>
                      <a:moveTo>
                        <a:pt x="7870" y="4298"/>
                      </a:moveTo>
                      <a:lnTo>
                        <a:pt x="7870" y="7644"/>
                      </a:lnTo>
                      <a:lnTo>
                        <a:pt x="7323" y="7644"/>
                      </a:lnTo>
                      <a:lnTo>
                        <a:pt x="7323" y="4298"/>
                      </a:lnTo>
                      <a:close/>
                      <a:moveTo>
                        <a:pt x="5563" y="6230"/>
                      </a:moveTo>
                      <a:cubicBezTo>
                        <a:pt x="5617" y="6230"/>
                        <a:pt x="5674" y="6245"/>
                        <a:pt x="5727" y="6275"/>
                      </a:cubicBezTo>
                      <a:lnTo>
                        <a:pt x="6013" y="6465"/>
                      </a:lnTo>
                      <a:cubicBezTo>
                        <a:pt x="6084" y="6513"/>
                        <a:pt x="6132" y="6596"/>
                        <a:pt x="6132" y="6692"/>
                      </a:cubicBezTo>
                      <a:lnTo>
                        <a:pt x="6132" y="8525"/>
                      </a:lnTo>
                      <a:lnTo>
                        <a:pt x="5013" y="8525"/>
                      </a:lnTo>
                      <a:lnTo>
                        <a:pt x="5013" y="6692"/>
                      </a:lnTo>
                      <a:cubicBezTo>
                        <a:pt x="5013" y="6596"/>
                        <a:pt x="5060" y="6513"/>
                        <a:pt x="5132" y="6465"/>
                      </a:cubicBezTo>
                      <a:lnTo>
                        <a:pt x="5418" y="6275"/>
                      </a:lnTo>
                      <a:cubicBezTo>
                        <a:pt x="5459" y="6245"/>
                        <a:pt x="5510" y="6230"/>
                        <a:pt x="5563" y="6230"/>
                      </a:cubicBezTo>
                      <a:close/>
                      <a:moveTo>
                        <a:pt x="3929" y="7989"/>
                      </a:moveTo>
                      <a:lnTo>
                        <a:pt x="4048" y="8108"/>
                      </a:lnTo>
                      <a:lnTo>
                        <a:pt x="4048" y="8537"/>
                      </a:lnTo>
                      <a:lnTo>
                        <a:pt x="3060" y="8537"/>
                      </a:lnTo>
                      <a:lnTo>
                        <a:pt x="3060" y="8108"/>
                      </a:lnTo>
                      <a:lnTo>
                        <a:pt x="3179" y="7989"/>
                      </a:lnTo>
                      <a:close/>
                      <a:moveTo>
                        <a:pt x="7954" y="7989"/>
                      </a:moveTo>
                      <a:lnTo>
                        <a:pt x="8073" y="8108"/>
                      </a:lnTo>
                      <a:lnTo>
                        <a:pt x="8073" y="8537"/>
                      </a:lnTo>
                      <a:lnTo>
                        <a:pt x="7096" y="8537"/>
                      </a:lnTo>
                      <a:lnTo>
                        <a:pt x="7096" y="8525"/>
                      </a:lnTo>
                      <a:lnTo>
                        <a:pt x="7096" y="8108"/>
                      </a:lnTo>
                      <a:lnTo>
                        <a:pt x="7215" y="7989"/>
                      </a:lnTo>
                      <a:close/>
                      <a:moveTo>
                        <a:pt x="6787" y="3429"/>
                      </a:moveTo>
                      <a:lnTo>
                        <a:pt x="6787" y="3917"/>
                      </a:lnTo>
                      <a:cubicBezTo>
                        <a:pt x="6787" y="3965"/>
                        <a:pt x="6799" y="4013"/>
                        <a:pt x="6834" y="4036"/>
                      </a:cubicBezTo>
                      <a:lnTo>
                        <a:pt x="7013" y="4215"/>
                      </a:lnTo>
                      <a:lnTo>
                        <a:pt x="7013" y="7763"/>
                      </a:lnTo>
                      <a:lnTo>
                        <a:pt x="6834" y="7942"/>
                      </a:lnTo>
                      <a:cubicBezTo>
                        <a:pt x="6799" y="7966"/>
                        <a:pt x="6787" y="8013"/>
                        <a:pt x="6787" y="8061"/>
                      </a:cubicBezTo>
                      <a:lnTo>
                        <a:pt x="6787" y="8549"/>
                      </a:lnTo>
                      <a:lnTo>
                        <a:pt x="6477" y="8525"/>
                      </a:lnTo>
                      <a:lnTo>
                        <a:pt x="6477" y="6692"/>
                      </a:lnTo>
                      <a:cubicBezTo>
                        <a:pt x="6477" y="6501"/>
                        <a:pt x="6370" y="6299"/>
                        <a:pt x="6203" y="6180"/>
                      </a:cubicBezTo>
                      <a:lnTo>
                        <a:pt x="5918" y="5989"/>
                      </a:lnTo>
                      <a:cubicBezTo>
                        <a:pt x="5816" y="5924"/>
                        <a:pt x="5703" y="5891"/>
                        <a:pt x="5589" y="5891"/>
                      </a:cubicBezTo>
                      <a:cubicBezTo>
                        <a:pt x="5474" y="5891"/>
                        <a:pt x="5358" y="5924"/>
                        <a:pt x="5251" y="5989"/>
                      </a:cubicBezTo>
                      <a:lnTo>
                        <a:pt x="4965" y="6180"/>
                      </a:lnTo>
                      <a:cubicBezTo>
                        <a:pt x="4810" y="6299"/>
                        <a:pt x="4703" y="6477"/>
                        <a:pt x="4703" y="6692"/>
                      </a:cubicBezTo>
                      <a:lnTo>
                        <a:pt x="4703" y="8525"/>
                      </a:lnTo>
                      <a:lnTo>
                        <a:pt x="4394" y="8525"/>
                      </a:lnTo>
                      <a:lnTo>
                        <a:pt x="4394" y="8025"/>
                      </a:lnTo>
                      <a:cubicBezTo>
                        <a:pt x="4394" y="7989"/>
                        <a:pt x="4370" y="7942"/>
                        <a:pt x="4346" y="7906"/>
                      </a:cubicBezTo>
                      <a:lnTo>
                        <a:pt x="4167" y="7751"/>
                      </a:lnTo>
                      <a:lnTo>
                        <a:pt x="4167" y="4203"/>
                      </a:lnTo>
                      <a:lnTo>
                        <a:pt x="4346" y="4036"/>
                      </a:lnTo>
                      <a:cubicBezTo>
                        <a:pt x="4370" y="4013"/>
                        <a:pt x="4394" y="3965"/>
                        <a:pt x="4394" y="3917"/>
                      </a:cubicBezTo>
                      <a:lnTo>
                        <a:pt x="4394" y="3429"/>
                      </a:lnTo>
                      <a:close/>
                      <a:moveTo>
                        <a:pt x="8525" y="8847"/>
                      </a:moveTo>
                      <a:lnTo>
                        <a:pt x="8525" y="9311"/>
                      </a:lnTo>
                      <a:lnTo>
                        <a:pt x="2631" y="9311"/>
                      </a:lnTo>
                      <a:lnTo>
                        <a:pt x="2631" y="8847"/>
                      </a:lnTo>
                      <a:close/>
                      <a:moveTo>
                        <a:pt x="1858" y="9632"/>
                      </a:moveTo>
                      <a:lnTo>
                        <a:pt x="1858" y="10097"/>
                      </a:lnTo>
                      <a:lnTo>
                        <a:pt x="607" y="10097"/>
                      </a:lnTo>
                      <a:lnTo>
                        <a:pt x="607" y="9632"/>
                      </a:lnTo>
                      <a:close/>
                      <a:moveTo>
                        <a:pt x="8978" y="9632"/>
                      </a:moveTo>
                      <a:lnTo>
                        <a:pt x="8978" y="10097"/>
                      </a:lnTo>
                      <a:lnTo>
                        <a:pt x="2203" y="10097"/>
                      </a:lnTo>
                      <a:lnTo>
                        <a:pt x="2203" y="9632"/>
                      </a:lnTo>
                      <a:close/>
                      <a:moveTo>
                        <a:pt x="10549" y="9632"/>
                      </a:moveTo>
                      <a:lnTo>
                        <a:pt x="10549" y="10097"/>
                      </a:lnTo>
                      <a:lnTo>
                        <a:pt x="9299" y="10097"/>
                      </a:lnTo>
                      <a:lnTo>
                        <a:pt x="9299" y="9632"/>
                      </a:lnTo>
                      <a:close/>
                      <a:moveTo>
                        <a:pt x="5566" y="0"/>
                      </a:moveTo>
                      <a:cubicBezTo>
                        <a:pt x="5531" y="0"/>
                        <a:pt x="5495" y="12"/>
                        <a:pt x="5465" y="36"/>
                      </a:cubicBezTo>
                      <a:lnTo>
                        <a:pt x="4417" y="857"/>
                      </a:lnTo>
                      <a:cubicBezTo>
                        <a:pt x="4346" y="917"/>
                        <a:pt x="4334" y="1024"/>
                        <a:pt x="4394" y="1096"/>
                      </a:cubicBezTo>
                      <a:cubicBezTo>
                        <a:pt x="4427" y="1136"/>
                        <a:pt x="4473" y="1158"/>
                        <a:pt x="4521" y="1158"/>
                      </a:cubicBezTo>
                      <a:cubicBezTo>
                        <a:pt x="4557" y="1158"/>
                        <a:pt x="4596" y="1145"/>
                        <a:pt x="4632" y="1119"/>
                      </a:cubicBezTo>
                      <a:lnTo>
                        <a:pt x="5560" y="393"/>
                      </a:lnTo>
                      <a:lnTo>
                        <a:pt x="8025" y="2298"/>
                      </a:lnTo>
                      <a:lnTo>
                        <a:pt x="3143" y="2298"/>
                      </a:lnTo>
                      <a:lnTo>
                        <a:pt x="4036" y="1596"/>
                      </a:lnTo>
                      <a:cubicBezTo>
                        <a:pt x="4108" y="1536"/>
                        <a:pt x="4120" y="1441"/>
                        <a:pt x="4060" y="1358"/>
                      </a:cubicBezTo>
                      <a:cubicBezTo>
                        <a:pt x="4026" y="1317"/>
                        <a:pt x="3977" y="1296"/>
                        <a:pt x="3928" y="1296"/>
                      </a:cubicBezTo>
                      <a:cubicBezTo>
                        <a:pt x="3891" y="1296"/>
                        <a:pt x="3853" y="1308"/>
                        <a:pt x="3822" y="1334"/>
                      </a:cubicBezTo>
                      <a:lnTo>
                        <a:pt x="2584" y="2298"/>
                      </a:lnTo>
                      <a:lnTo>
                        <a:pt x="2453" y="2298"/>
                      </a:lnTo>
                      <a:cubicBezTo>
                        <a:pt x="2250" y="2298"/>
                        <a:pt x="2072" y="2477"/>
                        <a:pt x="2072" y="2691"/>
                      </a:cubicBezTo>
                      <a:lnTo>
                        <a:pt x="2072" y="3048"/>
                      </a:lnTo>
                      <a:lnTo>
                        <a:pt x="2072" y="3108"/>
                      </a:lnTo>
                      <a:lnTo>
                        <a:pt x="524" y="3108"/>
                      </a:lnTo>
                      <a:cubicBezTo>
                        <a:pt x="322" y="3108"/>
                        <a:pt x="167" y="3251"/>
                        <a:pt x="131" y="3441"/>
                      </a:cubicBezTo>
                      <a:lnTo>
                        <a:pt x="0" y="4834"/>
                      </a:lnTo>
                      <a:cubicBezTo>
                        <a:pt x="0" y="4870"/>
                        <a:pt x="12" y="4918"/>
                        <a:pt x="48" y="4953"/>
                      </a:cubicBezTo>
                      <a:cubicBezTo>
                        <a:pt x="72" y="4977"/>
                        <a:pt x="119" y="5013"/>
                        <a:pt x="167" y="5013"/>
                      </a:cubicBezTo>
                      <a:lnTo>
                        <a:pt x="262" y="5013"/>
                      </a:lnTo>
                      <a:lnTo>
                        <a:pt x="262" y="5822"/>
                      </a:lnTo>
                      <a:cubicBezTo>
                        <a:pt x="262" y="5918"/>
                        <a:pt x="345" y="5989"/>
                        <a:pt x="429" y="5989"/>
                      </a:cubicBezTo>
                      <a:cubicBezTo>
                        <a:pt x="524" y="5989"/>
                        <a:pt x="596" y="5918"/>
                        <a:pt x="596" y="5822"/>
                      </a:cubicBezTo>
                      <a:lnTo>
                        <a:pt x="596" y="5013"/>
                      </a:lnTo>
                      <a:lnTo>
                        <a:pt x="2965" y="5013"/>
                      </a:lnTo>
                      <a:lnTo>
                        <a:pt x="2965" y="7763"/>
                      </a:lnTo>
                      <a:lnTo>
                        <a:pt x="2798" y="7930"/>
                      </a:lnTo>
                      <a:cubicBezTo>
                        <a:pt x="2762" y="7954"/>
                        <a:pt x="2751" y="8001"/>
                        <a:pt x="2751" y="8049"/>
                      </a:cubicBezTo>
                      <a:lnTo>
                        <a:pt x="2751" y="8537"/>
                      </a:lnTo>
                      <a:lnTo>
                        <a:pt x="2489" y="8537"/>
                      </a:lnTo>
                      <a:cubicBezTo>
                        <a:pt x="2393" y="8537"/>
                        <a:pt x="2322" y="8608"/>
                        <a:pt x="2322" y="8704"/>
                      </a:cubicBezTo>
                      <a:lnTo>
                        <a:pt x="2322" y="9323"/>
                      </a:lnTo>
                      <a:lnTo>
                        <a:pt x="643" y="9323"/>
                      </a:lnTo>
                      <a:lnTo>
                        <a:pt x="643" y="6584"/>
                      </a:lnTo>
                      <a:cubicBezTo>
                        <a:pt x="643" y="6501"/>
                        <a:pt x="560" y="6418"/>
                        <a:pt x="476" y="6418"/>
                      </a:cubicBezTo>
                      <a:cubicBezTo>
                        <a:pt x="381" y="6418"/>
                        <a:pt x="310" y="6501"/>
                        <a:pt x="310" y="6584"/>
                      </a:cubicBezTo>
                      <a:lnTo>
                        <a:pt x="310" y="10275"/>
                      </a:lnTo>
                      <a:cubicBezTo>
                        <a:pt x="310" y="10371"/>
                        <a:pt x="381" y="10442"/>
                        <a:pt x="476" y="10442"/>
                      </a:cubicBezTo>
                      <a:lnTo>
                        <a:pt x="10740" y="10442"/>
                      </a:lnTo>
                      <a:cubicBezTo>
                        <a:pt x="10835" y="10442"/>
                        <a:pt x="10906" y="10371"/>
                        <a:pt x="10906" y="10275"/>
                      </a:cubicBezTo>
                      <a:lnTo>
                        <a:pt x="10906" y="8347"/>
                      </a:lnTo>
                      <a:cubicBezTo>
                        <a:pt x="10906" y="8251"/>
                        <a:pt x="10835" y="8180"/>
                        <a:pt x="10740" y="8180"/>
                      </a:cubicBezTo>
                      <a:cubicBezTo>
                        <a:pt x="10656" y="8180"/>
                        <a:pt x="10585" y="8251"/>
                        <a:pt x="10585" y="8347"/>
                      </a:cubicBezTo>
                      <a:lnTo>
                        <a:pt x="10585" y="9323"/>
                      </a:lnTo>
                      <a:lnTo>
                        <a:pt x="8894" y="9323"/>
                      </a:lnTo>
                      <a:lnTo>
                        <a:pt x="8894" y="8704"/>
                      </a:lnTo>
                      <a:cubicBezTo>
                        <a:pt x="8894" y="8608"/>
                        <a:pt x="8823" y="8537"/>
                        <a:pt x="8739" y="8537"/>
                      </a:cubicBezTo>
                      <a:lnTo>
                        <a:pt x="8466" y="8537"/>
                      </a:lnTo>
                      <a:lnTo>
                        <a:pt x="8466" y="8049"/>
                      </a:lnTo>
                      <a:cubicBezTo>
                        <a:pt x="8466" y="8001"/>
                        <a:pt x="8454" y="7954"/>
                        <a:pt x="8418" y="7930"/>
                      </a:cubicBezTo>
                      <a:lnTo>
                        <a:pt x="8239" y="7763"/>
                      </a:lnTo>
                      <a:lnTo>
                        <a:pt x="8239" y="5013"/>
                      </a:lnTo>
                      <a:lnTo>
                        <a:pt x="10549" y="5013"/>
                      </a:lnTo>
                      <a:lnTo>
                        <a:pt x="10549" y="7585"/>
                      </a:lnTo>
                      <a:cubicBezTo>
                        <a:pt x="10549" y="7668"/>
                        <a:pt x="10621" y="7751"/>
                        <a:pt x="10716" y="7751"/>
                      </a:cubicBezTo>
                      <a:cubicBezTo>
                        <a:pt x="10799" y="7751"/>
                        <a:pt x="10883" y="7668"/>
                        <a:pt x="10883" y="7585"/>
                      </a:cubicBezTo>
                      <a:lnTo>
                        <a:pt x="10883" y="5013"/>
                      </a:lnTo>
                      <a:lnTo>
                        <a:pt x="10978" y="5013"/>
                      </a:lnTo>
                      <a:cubicBezTo>
                        <a:pt x="11025" y="5013"/>
                        <a:pt x="11073" y="4989"/>
                        <a:pt x="11097" y="4953"/>
                      </a:cubicBezTo>
                      <a:cubicBezTo>
                        <a:pt x="11133" y="4906"/>
                        <a:pt x="11144" y="4858"/>
                        <a:pt x="11133" y="4810"/>
                      </a:cubicBezTo>
                      <a:lnTo>
                        <a:pt x="11002" y="3429"/>
                      </a:lnTo>
                      <a:cubicBezTo>
                        <a:pt x="10978" y="3239"/>
                        <a:pt x="10811" y="3084"/>
                        <a:pt x="10609" y="3084"/>
                      </a:cubicBezTo>
                      <a:lnTo>
                        <a:pt x="9061" y="3084"/>
                      </a:lnTo>
                      <a:lnTo>
                        <a:pt x="9061" y="3024"/>
                      </a:lnTo>
                      <a:lnTo>
                        <a:pt x="9061" y="2667"/>
                      </a:lnTo>
                      <a:cubicBezTo>
                        <a:pt x="9061" y="2465"/>
                        <a:pt x="8882" y="2286"/>
                        <a:pt x="8680" y="2286"/>
                      </a:cubicBezTo>
                      <a:lnTo>
                        <a:pt x="8537" y="2286"/>
                      </a:lnTo>
                      <a:lnTo>
                        <a:pt x="5668" y="36"/>
                      </a:lnTo>
                      <a:cubicBezTo>
                        <a:pt x="5638" y="12"/>
                        <a:pt x="5602" y="0"/>
                        <a:pt x="5566" y="0"/>
                      </a:cubicBezTo>
                      <a:close/>
                    </a:path>
                  </a:pathLst>
                </a:custGeom>
                <a:solidFill>
                  <a:srgbClr val="0D6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47"/>
                <p:cNvSpPr/>
                <p:nvPr/>
              </p:nvSpPr>
              <p:spPr>
                <a:xfrm>
                  <a:off x="2897827" y="2604753"/>
                  <a:ext cx="48197" cy="64506"/>
                </a:xfrm>
                <a:custGeom>
                  <a:rect b="b" l="l" r="r" t="t"/>
                  <a:pathLst>
                    <a:path extrusionOk="0" h="2025" w="1513">
                      <a:moveTo>
                        <a:pt x="762" y="334"/>
                      </a:moveTo>
                      <a:cubicBezTo>
                        <a:pt x="989" y="334"/>
                        <a:pt x="1191" y="524"/>
                        <a:pt x="1191" y="762"/>
                      </a:cubicBezTo>
                      <a:lnTo>
                        <a:pt x="1191" y="1703"/>
                      </a:lnTo>
                      <a:lnTo>
                        <a:pt x="334" y="1703"/>
                      </a:lnTo>
                      <a:lnTo>
                        <a:pt x="334" y="762"/>
                      </a:lnTo>
                      <a:cubicBezTo>
                        <a:pt x="334" y="524"/>
                        <a:pt x="524" y="334"/>
                        <a:pt x="762" y="334"/>
                      </a:cubicBezTo>
                      <a:close/>
                      <a:moveTo>
                        <a:pt x="750" y="0"/>
                      </a:moveTo>
                      <a:cubicBezTo>
                        <a:pt x="334" y="0"/>
                        <a:pt x="0" y="346"/>
                        <a:pt x="0" y="762"/>
                      </a:cubicBezTo>
                      <a:lnTo>
                        <a:pt x="0" y="1858"/>
                      </a:lnTo>
                      <a:cubicBezTo>
                        <a:pt x="0" y="1953"/>
                        <a:pt x="72" y="2024"/>
                        <a:pt x="155" y="2024"/>
                      </a:cubicBezTo>
                      <a:lnTo>
                        <a:pt x="1346" y="2024"/>
                      </a:lnTo>
                      <a:cubicBezTo>
                        <a:pt x="1441" y="2024"/>
                        <a:pt x="1512" y="1953"/>
                        <a:pt x="1512" y="1858"/>
                      </a:cubicBezTo>
                      <a:lnTo>
                        <a:pt x="1512" y="762"/>
                      </a:lnTo>
                      <a:cubicBezTo>
                        <a:pt x="1512" y="346"/>
                        <a:pt x="1167" y="0"/>
                        <a:pt x="750" y="0"/>
                      </a:cubicBezTo>
                      <a:close/>
                    </a:path>
                  </a:pathLst>
                </a:custGeom>
                <a:solidFill>
                  <a:srgbClr val="0D6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47"/>
                <p:cNvSpPr/>
                <p:nvPr/>
              </p:nvSpPr>
              <p:spPr>
                <a:xfrm>
                  <a:off x="2775695" y="2551650"/>
                  <a:ext cx="51223" cy="51223"/>
                </a:xfrm>
                <a:custGeom>
                  <a:rect b="b" l="l" r="r" t="t"/>
                  <a:pathLst>
                    <a:path extrusionOk="0" h="1608" w="1608">
                      <a:moveTo>
                        <a:pt x="810" y="310"/>
                      </a:moveTo>
                      <a:cubicBezTo>
                        <a:pt x="1060" y="310"/>
                        <a:pt x="1286" y="524"/>
                        <a:pt x="1286" y="786"/>
                      </a:cubicBezTo>
                      <a:cubicBezTo>
                        <a:pt x="1263" y="1060"/>
                        <a:pt x="1060" y="1262"/>
                        <a:pt x="810" y="1262"/>
                      </a:cubicBezTo>
                      <a:cubicBezTo>
                        <a:pt x="560" y="1262"/>
                        <a:pt x="334" y="1060"/>
                        <a:pt x="334" y="786"/>
                      </a:cubicBezTo>
                      <a:cubicBezTo>
                        <a:pt x="334" y="536"/>
                        <a:pt x="536" y="310"/>
                        <a:pt x="810" y="310"/>
                      </a:cubicBezTo>
                      <a:close/>
                      <a:moveTo>
                        <a:pt x="810" y="0"/>
                      </a:moveTo>
                      <a:cubicBezTo>
                        <a:pt x="358" y="0"/>
                        <a:pt x="1" y="358"/>
                        <a:pt x="1" y="810"/>
                      </a:cubicBezTo>
                      <a:cubicBezTo>
                        <a:pt x="1" y="1251"/>
                        <a:pt x="358" y="1608"/>
                        <a:pt x="810" y="1608"/>
                      </a:cubicBezTo>
                      <a:cubicBezTo>
                        <a:pt x="1251" y="1608"/>
                        <a:pt x="1608" y="1251"/>
                        <a:pt x="1608" y="810"/>
                      </a:cubicBezTo>
                      <a:cubicBezTo>
                        <a:pt x="1596" y="358"/>
                        <a:pt x="1239" y="0"/>
                        <a:pt x="810" y="0"/>
                      </a:cubicBezTo>
                      <a:close/>
                    </a:path>
                  </a:pathLst>
                </a:custGeom>
                <a:solidFill>
                  <a:srgbClr val="0D68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59" name="Google Shape;359;p47"/>
            <p:cNvGrpSpPr/>
            <p:nvPr/>
          </p:nvGrpSpPr>
          <p:grpSpPr>
            <a:xfrm>
              <a:off x="1302681" y="1827311"/>
              <a:ext cx="598017" cy="605134"/>
              <a:chOff x="3128550" y="3786325"/>
              <a:chExt cx="957900" cy="969300"/>
            </a:xfrm>
          </p:grpSpPr>
          <p:sp>
            <p:nvSpPr>
              <p:cNvPr id="360" name="Google Shape;360;p47"/>
              <p:cNvSpPr/>
              <p:nvPr/>
            </p:nvSpPr>
            <p:spPr>
              <a:xfrm>
                <a:off x="3128550" y="3786325"/>
                <a:ext cx="957900" cy="969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1" name="Google Shape;361;p47"/>
              <p:cNvGrpSpPr/>
              <p:nvPr/>
            </p:nvGrpSpPr>
            <p:grpSpPr>
              <a:xfrm>
                <a:off x="3316773" y="3948614"/>
                <a:ext cx="581447" cy="644714"/>
                <a:chOff x="3910637" y="3352690"/>
                <a:chExt cx="256800" cy="357024"/>
              </a:xfrm>
            </p:grpSpPr>
            <p:sp>
              <p:nvSpPr>
                <p:cNvPr id="362" name="Google Shape;362;p47"/>
                <p:cNvSpPr/>
                <p:nvPr/>
              </p:nvSpPr>
              <p:spPr>
                <a:xfrm>
                  <a:off x="3910637" y="3352690"/>
                  <a:ext cx="256800" cy="357024"/>
                </a:xfrm>
                <a:custGeom>
                  <a:rect b="b" l="l" r="r" t="t"/>
                  <a:pathLst>
                    <a:path extrusionOk="0" h="11157" w="8025">
                      <a:moveTo>
                        <a:pt x="4001" y="310"/>
                      </a:moveTo>
                      <a:cubicBezTo>
                        <a:pt x="4596" y="310"/>
                        <a:pt x="5144" y="608"/>
                        <a:pt x="5477" y="1120"/>
                      </a:cubicBezTo>
                      <a:cubicBezTo>
                        <a:pt x="5501" y="1155"/>
                        <a:pt x="5560" y="1191"/>
                        <a:pt x="5608" y="1191"/>
                      </a:cubicBezTo>
                      <a:lnTo>
                        <a:pt x="5656" y="1191"/>
                      </a:lnTo>
                      <a:cubicBezTo>
                        <a:pt x="6668" y="1191"/>
                        <a:pt x="7501" y="2025"/>
                        <a:pt x="7501" y="3037"/>
                      </a:cubicBezTo>
                      <a:cubicBezTo>
                        <a:pt x="7501" y="3346"/>
                        <a:pt x="7418" y="3656"/>
                        <a:pt x="7263" y="3930"/>
                      </a:cubicBezTo>
                      <a:lnTo>
                        <a:pt x="7215" y="3882"/>
                      </a:lnTo>
                      <a:cubicBezTo>
                        <a:pt x="7186" y="3852"/>
                        <a:pt x="7144" y="3837"/>
                        <a:pt x="7101" y="3837"/>
                      </a:cubicBezTo>
                      <a:cubicBezTo>
                        <a:pt x="7058" y="3837"/>
                        <a:pt x="7013" y="3852"/>
                        <a:pt x="6977" y="3882"/>
                      </a:cubicBezTo>
                      <a:cubicBezTo>
                        <a:pt x="6918" y="3942"/>
                        <a:pt x="6918" y="4049"/>
                        <a:pt x="6977" y="4120"/>
                      </a:cubicBezTo>
                      <a:cubicBezTo>
                        <a:pt x="7418" y="4549"/>
                        <a:pt x="7656" y="5132"/>
                        <a:pt x="7656" y="5763"/>
                      </a:cubicBezTo>
                      <a:cubicBezTo>
                        <a:pt x="7692" y="7025"/>
                        <a:pt x="6668" y="8049"/>
                        <a:pt x="5418" y="8049"/>
                      </a:cubicBezTo>
                      <a:cubicBezTo>
                        <a:pt x="5179" y="8049"/>
                        <a:pt x="4953" y="8025"/>
                        <a:pt x="4727" y="7942"/>
                      </a:cubicBezTo>
                      <a:lnTo>
                        <a:pt x="4715" y="7513"/>
                      </a:lnTo>
                      <a:cubicBezTo>
                        <a:pt x="4763" y="7490"/>
                        <a:pt x="4810" y="7442"/>
                        <a:pt x="4834" y="7394"/>
                      </a:cubicBezTo>
                      <a:cubicBezTo>
                        <a:pt x="4894" y="7335"/>
                        <a:pt x="4894" y="7228"/>
                        <a:pt x="4834" y="7156"/>
                      </a:cubicBezTo>
                      <a:cubicBezTo>
                        <a:pt x="4804" y="7126"/>
                        <a:pt x="4763" y="7112"/>
                        <a:pt x="4720" y="7112"/>
                      </a:cubicBezTo>
                      <a:cubicBezTo>
                        <a:pt x="4676" y="7112"/>
                        <a:pt x="4632" y="7126"/>
                        <a:pt x="4596" y="7156"/>
                      </a:cubicBezTo>
                      <a:cubicBezTo>
                        <a:pt x="4382" y="7371"/>
                        <a:pt x="4120" y="7466"/>
                        <a:pt x="3834" y="7466"/>
                      </a:cubicBezTo>
                      <a:cubicBezTo>
                        <a:pt x="3667" y="7466"/>
                        <a:pt x="3524" y="7442"/>
                        <a:pt x="3370" y="7371"/>
                      </a:cubicBezTo>
                      <a:cubicBezTo>
                        <a:pt x="3350" y="7357"/>
                        <a:pt x="3327" y="7351"/>
                        <a:pt x="3304" y="7351"/>
                      </a:cubicBezTo>
                      <a:cubicBezTo>
                        <a:pt x="3244" y="7351"/>
                        <a:pt x="3181" y="7390"/>
                        <a:pt x="3155" y="7442"/>
                      </a:cubicBezTo>
                      <a:cubicBezTo>
                        <a:pt x="3108" y="7513"/>
                        <a:pt x="3155" y="7621"/>
                        <a:pt x="3227" y="7668"/>
                      </a:cubicBezTo>
                      <a:cubicBezTo>
                        <a:pt x="3358" y="7728"/>
                        <a:pt x="3489" y="7763"/>
                        <a:pt x="3644" y="7787"/>
                      </a:cubicBezTo>
                      <a:lnTo>
                        <a:pt x="3608" y="8347"/>
                      </a:lnTo>
                      <a:cubicBezTo>
                        <a:pt x="3513" y="8359"/>
                        <a:pt x="3405" y="8359"/>
                        <a:pt x="3298" y="8359"/>
                      </a:cubicBezTo>
                      <a:cubicBezTo>
                        <a:pt x="2036" y="8359"/>
                        <a:pt x="1024" y="7335"/>
                        <a:pt x="1024" y="6085"/>
                      </a:cubicBezTo>
                      <a:cubicBezTo>
                        <a:pt x="1024" y="6013"/>
                        <a:pt x="1024" y="5942"/>
                        <a:pt x="1036" y="5858"/>
                      </a:cubicBezTo>
                      <a:cubicBezTo>
                        <a:pt x="1036" y="5823"/>
                        <a:pt x="1024" y="5775"/>
                        <a:pt x="988" y="5739"/>
                      </a:cubicBezTo>
                      <a:cubicBezTo>
                        <a:pt x="560" y="5251"/>
                        <a:pt x="322" y="4644"/>
                        <a:pt x="322" y="3989"/>
                      </a:cubicBezTo>
                      <a:cubicBezTo>
                        <a:pt x="322" y="2906"/>
                        <a:pt x="988" y="1929"/>
                        <a:pt x="1989" y="1548"/>
                      </a:cubicBezTo>
                      <a:lnTo>
                        <a:pt x="1989" y="1548"/>
                      </a:lnTo>
                      <a:cubicBezTo>
                        <a:pt x="1965" y="1656"/>
                        <a:pt x="1941" y="1775"/>
                        <a:pt x="1929" y="1870"/>
                      </a:cubicBezTo>
                      <a:cubicBezTo>
                        <a:pt x="1917" y="1965"/>
                        <a:pt x="1989" y="2037"/>
                        <a:pt x="2084" y="2048"/>
                      </a:cubicBezTo>
                      <a:lnTo>
                        <a:pt x="2096" y="2048"/>
                      </a:lnTo>
                      <a:cubicBezTo>
                        <a:pt x="2179" y="2048"/>
                        <a:pt x="2239" y="1989"/>
                        <a:pt x="2262" y="1906"/>
                      </a:cubicBezTo>
                      <a:cubicBezTo>
                        <a:pt x="2274" y="1715"/>
                        <a:pt x="2322" y="1536"/>
                        <a:pt x="2393" y="1370"/>
                      </a:cubicBezTo>
                      <a:lnTo>
                        <a:pt x="2393" y="1358"/>
                      </a:lnTo>
                      <a:cubicBezTo>
                        <a:pt x="2679" y="715"/>
                        <a:pt x="3298" y="310"/>
                        <a:pt x="4001" y="310"/>
                      </a:cubicBezTo>
                      <a:close/>
                      <a:moveTo>
                        <a:pt x="4394" y="7704"/>
                      </a:moveTo>
                      <a:lnTo>
                        <a:pt x="4536" y="10847"/>
                      </a:lnTo>
                      <a:lnTo>
                        <a:pt x="3834" y="10847"/>
                      </a:lnTo>
                      <a:lnTo>
                        <a:pt x="3989" y="7811"/>
                      </a:lnTo>
                      <a:cubicBezTo>
                        <a:pt x="4120" y="7799"/>
                        <a:pt x="4251" y="7763"/>
                        <a:pt x="4394" y="7704"/>
                      </a:cubicBezTo>
                      <a:close/>
                      <a:moveTo>
                        <a:pt x="4013" y="1"/>
                      </a:moveTo>
                      <a:cubicBezTo>
                        <a:pt x="3215" y="1"/>
                        <a:pt x="2501" y="465"/>
                        <a:pt x="2143" y="1155"/>
                      </a:cubicBezTo>
                      <a:cubicBezTo>
                        <a:pt x="881" y="1536"/>
                        <a:pt x="0" y="2679"/>
                        <a:pt x="0" y="4001"/>
                      </a:cubicBezTo>
                      <a:cubicBezTo>
                        <a:pt x="0" y="4704"/>
                        <a:pt x="250" y="5382"/>
                        <a:pt x="703" y="5918"/>
                      </a:cubicBezTo>
                      <a:lnTo>
                        <a:pt x="703" y="6097"/>
                      </a:lnTo>
                      <a:cubicBezTo>
                        <a:pt x="703" y="7549"/>
                        <a:pt x="1869" y="8704"/>
                        <a:pt x="3298" y="8704"/>
                      </a:cubicBezTo>
                      <a:cubicBezTo>
                        <a:pt x="3405" y="8704"/>
                        <a:pt x="3501" y="8704"/>
                        <a:pt x="3596" y="8692"/>
                      </a:cubicBezTo>
                      <a:lnTo>
                        <a:pt x="3596" y="8692"/>
                      </a:lnTo>
                      <a:lnTo>
                        <a:pt x="3501" y="10835"/>
                      </a:lnTo>
                      <a:lnTo>
                        <a:pt x="3298" y="10835"/>
                      </a:lnTo>
                      <a:cubicBezTo>
                        <a:pt x="3215" y="10835"/>
                        <a:pt x="3143" y="10907"/>
                        <a:pt x="3143" y="11002"/>
                      </a:cubicBezTo>
                      <a:cubicBezTo>
                        <a:pt x="3143" y="11085"/>
                        <a:pt x="3215" y="11157"/>
                        <a:pt x="3298" y="11157"/>
                      </a:cubicBezTo>
                      <a:lnTo>
                        <a:pt x="5048" y="11157"/>
                      </a:lnTo>
                      <a:cubicBezTo>
                        <a:pt x="5132" y="11157"/>
                        <a:pt x="5203" y="11085"/>
                        <a:pt x="5203" y="11002"/>
                      </a:cubicBezTo>
                      <a:cubicBezTo>
                        <a:pt x="5203" y="10907"/>
                        <a:pt x="5132" y="10835"/>
                        <a:pt x="5048" y="10835"/>
                      </a:cubicBezTo>
                      <a:lnTo>
                        <a:pt x="4846" y="10835"/>
                      </a:lnTo>
                      <a:lnTo>
                        <a:pt x="4715" y="8275"/>
                      </a:lnTo>
                      <a:lnTo>
                        <a:pt x="4715" y="8275"/>
                      </a:lnTo>
                      <a:cubicBezTo>
                        <a:pt x="4941" y="8335"/>
                        <a:pt x="5168" y="8359"/>
                        <a:pt x="5382" y="8359"/>
                      </a:cubicBezTo>
                      <a:cubicBezTo>
                        <a:pt x="6834" y="8359"/>
                        <a:pt x="7989" y="7192"/>
                        <a:pt x="7989" y="5763"/>
                      </a:cubicBezTo>
                      <a:cubicBezTo>
                        <a:pt x="8025" y="5204"/>
                        <a:pt x="7846" y="4656"/>
                        <a:pt x="7513" y="4215"/>
                      </a:cubicBezTo>
                      <a:cubicBezTo>
                        <a:pt x="7739" y="3870"/>
                        <a:pt x="7858" y="3465"/>
                        <a:pt x="7858" y="3049"/>
                      </a:cubicBezTo>
                      <a:cubicBezTo>
                        <a:pt x="7858" y="1858"/>
                        <a:pt x="6906" y="894"/>
                        <a:pt x="5715" y="882"/>
                      </a:cubicBezTo>
                      <a:cubicBezTo>
                        <a:pt x="5322" y="322"/>
                        <a:pt x="4691" y="1"/>
                        <a:pt x="4013" y="1"/>
                      </a:cubicBezTo>
                      <a:close/>
                    </a:path>
                  </a:pathLst>
                </a:custGeom>
                <a:solidFill>
                  <a:srgbClr val="0D68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47"/>
                <p:cNvSpPr/>
                <p:nvPr/>
              </p:nvSpPr>
              <p:spPr>
                <a:xfrm>
                  <a:off x="3960909" y="3498226"/>
                  <a:ext cx="60992" cy="60992"/>
                </a:xfrm>
                <a:custGeom>
                  <a:rect b="b" l="l" r="r" t="t"/>
                  <a:pathLst>
                    <a:path extrusionOk="0" h="1906" w="1906">
                      <a:moveTo>
                        <a:pt x="168" y="1"/>
                      </a:moveTo>
                      <a:cubicBezTo>
                        <a:pt x="84" y="1"/>
                        <a:pt x="1" y="84"/>
                        <a:pt x="1" y="167"/>
                      </a:cubicBezTo>
                      <a:cubicBezTo>
                        <a:pt x="1" y="1120"/>
                        <a:pt x="775" y="1906"/>
                        <a:pt x="1751" y="1906"/>
                      </a:cubicBezTo>
                      <a:cubicBezTo>
                        <a:pt x="1834" y="1906"/>
                        <a:pt x="1906" y="1834"/>
                        <a:pt x="1906" y="1751"/>
                      </a:cubicBezTo>
                      <a:cubicBezTo>
                        <a:pt x="1906" y="1656"/>
                        <a:pt x="1834" y="1584"/>
                        <a:pt x="1751" y="1584"/>
                      </a:cubicBezTo>
                      <a:cubicBezTo>
                        <a:pt x="977" y="1584"/>
                        <a:pt x="334" y="953"/>
                        <a:pt x="334" y="167"/>
                      </a:cubicBezTo>
                      <a:cubicBezTo>
                        <a:pt x="334" y="84"/>
                        <a:pt x="263" y="1"/>
                        <a:pt x="168" y="1"/>
                      </a:cubicBezTo>
                      <a:close/>
                    </a:path>
                  </a:pathLst>
                </a:custGeom>
                <a:solidFill>
                  <a:srgbClr val="0D68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47"/>
                <p:cNvSpPr/>
                <p:nvPr/>
              </p:nvSpPr>
              <p:spPr>
                <a:xfrm>
                  <a:off x="4083981" y="3408690"/>
                  <a:ext cx="44224" cy="43872"/>
                </a:xfrm>
                <a:custGeom>
                  <a:rect b="b" l="l" r="r" t="t"/>
                  <a:pathLst>
                    <a:path extrusionOk="0" h="1371" w="1382">
                      <a:moveTo>
                        <a:pt x="167" y="1"/>
                      </a:moveTo>
                      <a:cubicBezTo>
                        <a:pt x="72" y="1"/>
                        <a:pt x="1" y="84"/>
                        <a:pt x="1" y="167"/>
                      </a:cubicBezTo>
                      <a:cubicBezTo>
                        <a:pt x="1" y="263"/>
                        <a:pt x="72" y="334"/>
                        <a:pt x="167" y="334"/>
                      </a:cubicBezTo>
                      <a:cubicBezTo>
                        <a:pt x="655" y="334"/>
                        <a:pt x="1036" y="739"/>
                        <a:pt x="1036" y="1215"/>
                      </a:cubicBezTo>
                      <a:cubicBezTo>
                        <a:pt x="1036" y="1299"/>
                        <a:pt x="1120" y="1370"/>
                        <a:pt x="1203" y="1370"/>
                      </a:cubicBezTo>
                      <a:cubicBezTo>
                        <a:pt x="1298" y="1370"/>
                        <a:pt x="1370" y="1299"/>
                        <a:pt x="1370" y="1215"/>
                      </a:cubicBezTo>
                      <a:cubicBezTo>
                        <a:pt x="1382" y="560"/>
                        <a:pt x="834" y="1"/>
                        <a:pt x="167" y="1"/>
                      </a:cubicBezTo>
                      <a:close/>
                    </a:path>
                  </a:pathLst>
                </a:custGeom>
                <a:solidFill>
                  <a:srgbClr val="0D68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65" name="Google Shape;365;p47"/>
            <p:cNvGrpSpPr/>
            <p:nvPr/>
          </p:nvGrpSpPr>
          <p:grpSpPr>
            <a:xfrm>
              <a:off x="6910016" y="1707234"/>
              <a:ext cx="598017" cy="605134"/>
              <a:chOff x="5128050" y="3786325"/>
              <a:chExt cx="957900" cy="969300"/>
            </a:xfrm>
          </p:grpSpPr>
          <p:sp>
            <p:nvSpPr>
              <p:cNvPr id="366" name="Google Shape;366;p47"/>
              <p:cNvSpPr/>
              <p:nvPr/>
            </p:nvSpPr>
            <p:spPr>
              <a:xfrm>
                <a:off x="5128050" y="3786325"/>
                <a:ext cx="957900" cy="969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47"/>
              <p:cNvSpPr/>
              <p:nvPr/>
            </p:nvSpPr>
            <p:spPr>
              <a:xfrm>
                <a:off x="5316282" y="3948624"/>
                <a:ext cx="581437" cy="550981"/>
              </a:xfrm>
              <a:custGeom>
                <a:rect b="b" l="l" r="r" t="t"/>
                <a:pathLst>
                  <a:path extrusionOk="0" h="9109" w="10919">
                    <a:moveTo>
                      <a:pt x="2917" y="310"/>
                    </a:moveTo>
                    <a:cubicBezTo>
                      <a:pt x="3119" y="310"/>
                      <a:pt x="3286" y="476"/>
                      <a:pt x="3286" y="679"/>
                    </a:cubicBezTo>
                    <a:lnTo>
                      <a:pt x="3286" y="1036"/>
                    </a:lnTo>
                    <a:cubicBezTo>
                      <a:pt x="3250" y="1322"/>
                      <a:pt x="3012" y="1560"/>
                      <a:pt x="2715" y="1560"/>
                    </a:cubicBezTo>
                    <a:cubicBezTo>
                      <a:pt x="2417" y="1560"/>
                      <a:pt x="2179" y="1322"/>
                      <a:pt x="2179" y="1024"/>
                    </a:cubicBezTo>
                    <a:lnTo>
                      <a:pt x="2179" y="679"/>
                    </a:lnTo>
                    <a:cubicBezTo>
                      <a:pt x="2179" y="476"/>
                      <a:pt x="2346" y="310"/>
                      <a:pt x="2560" y="310"/>
                    </a:cubicBezTo>
                    <a:close/>
                    <a:moveTo>
                      <a:pt x="5715" y="310"/>
                    </a:moveTo>
                    <a:cubicBezTo>
                      <a:pt x="5917" y="310"/>
                      <a:pt x="6084" y="476"/>
                      <a:pt x="6084" y="679"/>
                    </a:cubicBezTo>
                    <a:lnTo>
                      <a:pt x="6084" y="1036"/>
                    </a:lnTo>
                    <a:cubicBezTo>
                      <a:pt x="6048" y="1322"/>
                      <a:pt x="5810" y="1560"/>
                      <a:pt x="5513" y="1560"/>
                    </a:cubicBezTo>
                    <a:cubicBezTo>
                      <a:pt x="5215" y="1560"/>
                      <a:pt x="4977" y="1322"/>
                      <a:pt x="4977" y="1024"/>
                    </a:cubicBezTo>
                    <a:lnTo>
                      <a:pt x="4977" y="679"/>
                    </a:lnTo>
                    <a:cubicBezTo>
                      <a:pt x="4977" y="476"/>
                      <a:pt x="5144" y="310"/>
                      <a:pt x="5358" y="310"/>
                    </a:cubicBezTo>
                    <a:close/>
                    <a:moveTo>
                      <a:pt x="8513" y="310"/>
                    </a:moveTo>
                    <a:cubicBezTo>
                      <a:pt x="8715" y="310"/>
                      <a:pt x="8882" y="476"/>
                      <a:pt x="8882" y="679"/>
                    </a:cubicBezTo>
                    <a:lnTo>
                      <a:pt x="8882" y="1036"/>
                    </a:lnTo>
                    <a:cubicBezTo>
                      <a:pt x="8846" y="1322"/>
                      <a:pt x="8608" y="1560"/>
                      <a:pt x="8311" y="1560"/>
                    </a:cubicBezTo>
                    <a:cubicBezTo>
                      <a:pt x="8013" y="1560"/>
                      <a:pt x="7775" y="1322"/>
                      <a:pt x="7775" y="1024"/>
                    </a:cubicBezTo>
                    <a:lnTo>
                      <a:pt x="7775" y="679"/>
                    </a:lnTo>
                    <a:cubicBezTo>
                      <a:pt x="7775" y="476"/>
                      <a:pt x="7941" y="310"/>
                      <a:pt x="8156" y="310"/>
                    </a:cubicBezTo>
                    <a:close/>
                    <a:moveTo>
                      <a:pt x="2893" y="1881"/>
                    </a:moveTo>
                    <a:lnTo>
                      <a:pt x="2893" y="1977"/>
                    </a:lnTo>
                    <a:cubicBezTo>
                      <a:pt x="2893" y="2036"/>
                      <a:pt x="2905" y="2096"/>
                      <a:pt x="2941" y="2143"/>
                    </a:cubicBezTo>
                    <a:lnTo>
                      <a:pt x="2715" y="2358"/>
                    </a:lnTo>
                    <a:lnTo>
                      <a:pt x="2691" y="2358"/>
                    </a:lnTo>
                    <a:lnTo>
                      <a:pt x="2465" y="2143"/>
                    </a:lnTo>
                    <a:cubicBezTo>
                      <a:pt x="2500" y="2096"/>
                      <a:pt x="2512" y="2036"/>
                      <a:pt x="2512" y="1977"/>
                    </a:cubicBezTo>
                    <a:lnTo>
                      <a:pt x="2512" y="1881"/>
                    </a:lnTo>
                    <a:close/>
                    <a:moveTo>
                      <a:pt x="5715" y="1881"/>
                    </a:moveTo>
                    <a:lnTo>
                      <a:pt x="5715" y="1977"/>
                    </a:lnTo>
                    <a:cubicBezTo>
                      <a:pt x="5715" y="2036"/>
                      <a:pt x="5727" y="2096"/>
                      <a:pt x="5751" y="2143"/>
                    </a:cubicBezTo>
                    <a:lnTo>
                      <a:pt x="5536" y="2358"/>
                    </a:lnTo>
                    <a:lnTo>
                      <a:pt x="5501" y="2358"/>
                    </a:lnTo>
                    <a:lnTo>
                      <a:pt x="5274" y="2143"/>
                    </a:lnTo>
                    <a:cubicBezTo>
                      <a:pt x="5310" y="2096"/>
                      <a:pt x="5322" y="2036"/>
                      <a:pt x="5322" y="1977"/>
                    </a:cubicBezTo>
                    <a:lnTo>
                      <a:pt x="5322" y="1881"/>
                    </a:lnTo>
                    <a:close/>
                    <a:moveTo>
                      <a:pt x="8501" y="1881"/>
                    </a:moveTo>
                    <a:lnTo>
                      <a:pt x="8501" y="1977"/>
                    </a:lnTo>
                    <a:cubicBezTo>
                      <a:pt x="8501" y="2036"/>
                      <a:pt x="8525" y="2096"/>
                      <a:pt x="8549" y="2143"/>
                    </a:cubicBezTo>
                    <a:lnTo>
                      <a:pt x="8334" y="2358"/>
                    </a:lnTo>
                    <a:lnTo>
                      <a:pt x="8299" y="2358"/>
                    </a:lnTo>
                    <a:lnTo>
                      <a:pt x="8072" y="2143"/>
                    </a:lnTo>
                    <a:cubicBezTo>
                      <a:pt x="8108" y="2096"/>
                      <a:pt x="8120" y="2036"/>
                      <a:pt x="8120" y="1977"/>
                    </a:cubicBezTo>
                    <a:lnTo>
                      <a:pt x="8120" y="1881"/>
                    </a:lnTo>
                    <a:close/>
                    <a:moveTo>
                      <a:pt x="9906" y="3286"/>
                    </a:moveTo>
                    <a:cubicBezTo>
                      <a:pt x="10120" y="3286"/>
                      <a:pt x="10275" y="3453"/>
                      <a:pt x="10275" y="3655"/>
                    </a:cubicBezTo>
                    <a:lnTo>
                      <a:pt x="10275" y="4012"/>
                    </a:lnTo>
                    <a:cubicBezTo>
                      <a:pt x="10263" y="4298"/>
                      <a:pt x="10013" y="4536"/>
                      <a:pt x="9716" y="4536"/>
                    </a:cubicBezTo>
                    <a:cubicBezTo>
                      <a:pt x="9418" y="4536"/>
                      <a:pt x="9180" y="4298"/>
                      <a:pt x="9180" y="4001"/>
                    </a:cubicBezTo>
                    <a:lnTo>
                      <a:pt x="9180" y="3655"/>
                    </a:lnTo>
                    <a:cubicBezTo>
                      <a:pt x="9180" y="3453"/>
                      <a:pt x="9346" y="3286"/>
                      <a:pt x="9549" y="3286"/>
                    </a:cubicBezTo>
                    <a:close/>
                    <a:moveTo>
                      <a:pt x="1512" y="3286"/>
                    </a:moveTo>
                    <a:cubicBezTo>
                      <a:pt x="1691" y="3286"/>
                      <a:pt x="1857" y="3453"/>
                      <a:pt x="1857" y="3655"/>
                    </a:cubicBezTo>
                    <a:lnTo>
                      <a:pt x="1857" y="4012"/>
                    </a:lnTo>
                    <a:cubicBezTo>
                      <a:pt x="1857" y="4310"/>
                      <a:pt x="1619" y="4548"/>
                      <a:pt x="1322" y="4548"/>
                    </a:cubicBezTo>
                    <a:cubicBezTo>
                      <a:pt x="1024" y="4548"/>
                      <a:pt x="786" y="4310"/>
                      <a:pt x="786" y="4012"/>
                    </a:cubicBezTo>
                    <a:lnTo>
                      <a:pt x="786" y="3655"/>
                    </a:lnTo>
                    <a:cubicBezTo>
                      <a:pt x="786" y="3453"/>
                      <a:pt x="953" y="3286"/>
                      <a:pt x="1155" y="3286"/>
                    </a:cubicBezTo>
                    <a:close/>
                    <a:moveTo>
                      <a:pt x="4310" y="3286"/>
                    </a:moveTo>
                    <a:cubicBezTo>
                      <a:pt x="4489" y="3286"/>
                      <a:pt x="4655" y="3453"/>
                      <a:pt x="4655" y="3655"/>
                    </a:cubicBezTo>
                    <a:lnTo>
                      <a:pt x="4655" y="4012"/>
                    </a:lnTo>
                    <a:cubicBezTo>
                      <a:pt x="4655" y="4310"/>
                      <a:pt x="4417" y="4548"/>
                      <a:pt x="4120" y="4548"/>
                    </a:cubicBezTo>
                    <a:cubicBezTo>
                      <a:pt x="3822" y="4548"/>
                      <a:pt x="3584" y="4310"/>
                      <a:pt x="3584" y="4012"/>
                    </a:cubicBezTo>
                    <a:lnTo>
                      <a:pt x="3584" y="3655"/>
                    </a:lnTo>
                    <a:cubicBezTo>
                      <a:pt x="3584" y="3453"/>
                      <a:pt x="3750" y="3286"/>
                      <a:pt x="3953" y="3286"/>
                    </a:cubicBezTo>
                    <a:close/>
                    <a:moveTo>
                      <a:pt x="7108" y="3286"/>
                    </a:moveTo>
                    <a:cubicBezTo>
                      <a:pt x="7287" y="3286"/>
                      <a:pt x="7453" y="3453"/>
                      <a:pt x="7453" y="3655"/>
                    </a:cubicBezTo>
                    <a:lnTo>
                      <a:pt x="7453" y="4012"/>
                    </a:lnTo>
                    <a:cubicBezTo>
                      <a:pt x="7453" y="4310"/>
                      <a:pt x="7215" y="4548"/>
                      <a:pt x="6918" y="4548"/>
                    </a:cubicBezTo>
                    <a:cubicBezTo>
                      <a:pt x="6620" y="4548"/>
                      <a:pt x="6382" y="4310"/>
                      <a:pt x="6382" y="4012"/>
                    </a:cubicBezTo>
                    <a:lnTo>
                      <a:pt x="6382" y="3655"/>
                    </a:lnTo>
                    <a:cubicBezTo>
                      <a:pt x="6382" y="3453"/>
                      <a:pt x="6548" y="3286"/>
                      <a:pt x="6751" y="3286"/>
                    </a:cubicBezTo>
                    <a:close/>
                    <a:moveTo>
                      <a:pt x="1500" y="4858"/>
                    </a:moveTo>
                    <a:lnTo>
                      <a:pt x="1500" y="4953"/>
                    </a:lnTo>
                    <a:cubicBezTo>
                      <a:pt x="1500" y="5013"/>
                      <a:pt x="1512" y="5072"/>
                      <a:pt x="1548" y="5120"/>
                    </a:cubicBezTo>
                    <a:lnTo>
                      <a:pt x="1322" y="5334"/>
                    </a:lnTo>
                    <a:lnTo>
                      <a:pt x="1286" y="5334"/>
                    </a:lnTo>
                    <a:lnTo>
                      <a:pt x="1072" y="5120"/>
                    </a:lnTo>
                    <a:cubicBezTo>
                      <a:pt x="1095" y="5072"/>
                      <a:pt x="1107" y="5013"/>
                      <a:pt x="1107" y="4953"/>
                    </a:cubicBezTo>
                    <a:lnTo>
                      <a:pt x="1107" y="4858"/>
                    </a:lnTo>
                    <a:close/>
                    <a:moveTo>
                      <a:pt x="4298" y="4858"/>
                    </a:moveTo>
                    <a:lnTo>
                      <a:pt x="4298" y="4953"/>
                    </a:lnTo>
                    <a:cubicBezTo>
                      <a:pt x="4298" y="5013"/>
                      <a:pt x="4310" y="5072"/>
                      <a:pt x="4334" y="5120"/>
                    </a:cubicBezTo>
                    <a:lnTo>
                      <a:pt x="4120" y="5334"/>
                    </a:lnTo>
                    <a:lnTo>
                      <a:pt x="4084" y="5334"/>
                    </a:lnTo>
                    <a:lnTo>
                      <a:pt x="3870" y="5120"/>
                    </a:lnTo>
                    <a:cubicBezTo>
                      <a:pt x="3893" y="5072"/>
                      <a:pt x="3905" y="5013"/>
                      <a:pt x="3905" y="4953"/>
                    </a:cubicBezTo>
                    <a:lnTo>
                      <a:pt x="3905" y="4858"/>
                    </a:lnTo>
                    <a:close/>
                    <a:moveTo>
                      <a:pt x="7108" y="4858"/>
                    </a:moveTo>
                    <a:lnTo>
                      <a:pt x="7108" y="4953"/>
                    </a:lnTo>
                    <a:cubicBezTo>
                      <a:pt x="7108" y="5013"/>
                      <a:pt x="7120" y="5072"/>
                      <a:pt x="7156" y="5120"/>
                    </a:cubicBezTo>
                    <a:lnTo>
                      <a:pt x="6929" y="5334"/>
                    </a:lnTo>
                    <a:lnTo>
                      <a:pt x="6906" y="5334"/>
                    </a:lnTo>
                    <a:lnTo>
                      <a:pt x="6679" y="5120"/>
                    </a:lnTo>
                    <a:cubicBezTo>
                      <a:pt x="6703" y="5072"/>
                      <a:pt x="6715" y="5013"/>
                      <a:pt x="6715" y="4953"/>
                    </a:cubicBezTo>
                    <a:lnTo>
                      <a:pt x="6715" y="4858"/>
                    </a:lnTo>
                    <a:close/>
                    <a:moveTo>
                      <a:pt x="9906" y="4858"/>
                    </a:moveTo>
                    <a:lnTo>
                      <a:pt x="9906" y="4953"/>
                    </a:lnTo>
                    <a:cubicBezTo>
                      <a:pt x="9906" y="5013"/>
                      <a:pt x="9918" y="5072"/>
                      <a:pt x="9954" y="5120"/>
                    </a:cubicBezTo>
                    <a:lnTo>
                      <a:pt x="9727" y="5334"/>
                    </a:lnTo>
                    <a:lnTo>
                      <a:pt x="9704" y="5334"/>
                    </a:lnTo>
                    <a:lnTo>
                      <a:pt x="9477" y="5120"/>
                    </a:lnTo>
                    <a:cubicBezTo>
                      <a:pt x="9501" y="5072"/>
                      <a:pt x="9525" y="5013"/>
                      <a:pt x="9525" y="4953"/>
                    </a:cubicBezTo>
                    <a:lnTo>
                      <a:pt x="9525" y="4858"/>
                    </a:lnTo>
                    <a:close/>
                    <a:moveTo>
                      <a:pt x="2453" y="0"/>
                    </a:moveTo>
                    <a:cubicBezTo>
                      <a:pt x="2084" y="0"/>
                      <a:pt x="1762" y="310"/>
                      <a:pt x="1762" y="679"/>
                    </a:cubicBezTo>
                    <a:lnTo>
                      <a:pt x="1762" y="1036"/>
                    </a:lnTo>
                    <a:cubicBezTo>
                      <a:pt x="1762" y="1322"/>
                      <a:pt x="1905" y="1572"/>
                      <a:pt x="2119" y="1726"/>
                    </a:cubicBezTo>
                    <a:lnTo>
                      <a:pt x="2119" y="1977"/>
                    </a:lnTo>
                    <a:cubicBezTo>
                      <a:pt x="2119" y="1977"/>
                      <a:pt x="2119" y="1988"/>
                      <a:pt x="2107" y="1988"/>
                    </a:cubicBezTo>
                    <a:lnTo>
                      <a:pt x="1691" y="2203"/>
                    </a:lnTo>
                    <a:cubicBezTo>
                      <a:pt x="1512" y="2286"/>
                      <a:pt x="1405" y="2465"/>
                      <a:pt x="1405" y="2655"/>
                    </a:cubicBezTo>
                    <a:lnTo>
                      <a:pt x="1405" y="2989"/>
                    </a:lnTo>
                    <a:lnTo>
                      <a:pt x="1036" y="2989"/>
                    </a:lnTo>
                    <a:cubicBezTo>
                      <a:pt x="667" y="2989"/>
                      <a:pt x="357" y="3298"/>
                      <a:pt x="357" y="3667"/>
                    </a:cubicBezTo>
                    <a:lnTo>
                      <a:pt x="357" y="4024"/>
                    </a:lnTo>
                    <a:cubicBezTo>
                      <a:pt x="357" y="4310"/>
                      <a:pt x="488" y="4560"/>
                      <a:pt x="714" y="4715"/>
                    </a:cubicBezTo>
                    <a:lnTo>
                      <a:pt x="714" y="4965"/>
                    </a:lnTo>
                    <a:cubicBezTo>
                      <a:pt x="714" y="4965"/>
                      <a:pt x="714" y="4977"/>
                      <a:pt x="691" y="4977"/>
                    </a:cubicBezTo>
                    <a:lnTo>
                      <a:pt x="274" y="5191"/>
                    </a:lnTo>
                    <a:cubicBezTo>
                      <a:pt x="95" y="5275"/>
                      <a:pt x="0" y="5453"/>
                      <a:pt x="0" y="5656"/>
                    </a:cubicBezTo>
                    <a:lnTo>
                      <a:pt x="0" y="7382"/>
                    </a:lnTo>
                    <a:cubicBezTo>
                      <a:pt x="0" y="7513"/>
                      <a:pt x="36" y="7644"/>
                      <a:pt x="119" y="7751"/>
                    </a:cubicBezTo>
                    <a:lnTo>
                      <a:pt x="298" y="8013"/>
                    </a:lnTo>
                    <a:cubicBezTo>
                      <a:pt x="333" y="8073"/>
                      <a:pt x="357" y="8156"/>
                      <a:pt x="357" y="8227"/>
                    </a:cubicBezTo>
                    <a:lnTo>
                      <a:pt x="357" y="8942"/>
                    </a:lnTo>
                    <a:cubicBezTo>
                      <a:pt x="357" y="9025"/>
                      <a:pt x="429" y="9108"/>
                      <a:pt x="512" y="9108"/>
                    </a:cubicBezTo>
                    <a:cubicBezTo>
                      <a:pt x="607" y="9108"/>
                      <a:pt x="679" y="9025"/>
                      <a:pt x="679" y="8942"/>
                    </a:cubicBezTo>
                    <a:lnTo>
                      <a:pt x="679" y="8227"/>
                    </a:lnTo>
                    <a:cubicBezTo>
                      <a:pt x="679" y="8096"/>
                      <a:pt x="631" y="7953"/>
                      <a:pt x="560" y="7858"/>
                    </a:cubicBezTo>
                    <a:lnTo>
                      <a:pt x="381" y="7584"/>
                    </a:lnTo>
                    <a:cubicBezTo>
                      <a:pt x="333" y="7525"/>
                      <a:pt x="321" y="7453"/>
                      <a:pt x="321" y="7382"/>
                    </a:cubicBezTo>
                    <a:lnTo>
                      <a:pt x="321" y="5656"/>
                    </a:lnTo>
                    <a:cubicBezTo>
                      <a:pt x="321" y="5572"/>
                      <a:pt x="369" y="5513"/>
                      <a:pt x="429" y="5477"/>
                    </a:cubicBezTo>
                    <a:lnTo>
                      <a:pt x="714" y="5322"/>
                    </a:lnTo>
                    <a:lnTo>
                      <a:pt x="976" y="5596"/>
                    </a:lnTo>
                    <a:cubicBezTo>
                      <a:pt x="1036" y="5656"/>
                      <a:pt x="1131" y="5691"/>
                      <a:pt x="1214" y="5691"/>
                    </a:cubicBezTo>
                    <a:cubicBezTo>
                      <a:pt x="1310" y="5691"/>
                      <a:pt x="1381" y="5667"/>
                      <a:pt x="1453" y="5596"/>
                    </a:cubicBezTo>
                    <a:lnTo>
                      <a:pt x="1726" y="5322"/>
                    </a:lnTo>
                    <a:lnTo>
                      <a:pt x="2000" y="5477"/>
                    </a:lnTo>
                    <a:cubicBezTo>
                      <a:pt x="2060" y="5501"/>
                      <a:pt x="2107" y="5572"/>
                      <a:pt x="2107" y="5656"/>
                    </a:cubicBezTo>
                    <a:lnTo>
                      <a:pt x="2107" y="7382"/>
                    </a:lnTo>
                    <a:cubicBezTo>
                      <a:pt x="2107" y="7453"/>
                      <a:pt x="2096" y="7525"/>
                      <a:pt x="2048" y="7584"/>
                    </a:cubicBezTo>
                    <a:lnTo>
                      <a:pt x="1869" y="7858"/>
                    </a:lnTo>
                    <a:cubicBezTo>
                      <a:pt x="1798" y="7977"/>
                      <a:pt x="1750" y="8096"/>
                      <a:pt x="1750" y="8227"/>
                    </a:cubicBezTo>
                    <a:lnTo>
                      <a:pt x="1750" y="8942"/>
                    </a:lnTo>
                    <a:cubicBezTo>
                      <a:pt x="1750" y="9025"/>
                      <a:pt x="1822" y="9108"/>
                      <a:pt x="1917" y="9108"/>
                    </a:cubicBezTo>
                    <a:cubicBezTo>
                      <a:pt x="2000" y="9108"/>
                      <a:pt x="2084" y="9025"/>
                      <a:pt x="2084" y="8942"/>
                    </a:cubicBezTo>
                    <a:lnTo>
                      <a:pt x="2084" y="8227"/>
                    </a:lnTo>
                    <a:cubicBezTo>
                      <a:pt x="2084" y="8156"/>
                      <a:pt x="2096" y="8073"/>
                      <a:pt x="2143" y="8013"/>
                    </a:cubicBezTo>
                    <a:lnTo>
                      <a:pt x="2322" y="7751"/>
                    </a:lnTo>
                    <a:cubicBezTo>
                      <a:pt x="2393" y="7632"/>
                      <a:pt x="2441" y="7513"/>
                      <a:pt x="2441" y="7382"/>
                    </a:cubicBezTo>
                    <a:lnTo>
                      <a:pt x="2441" y="5656"/>
                    </a:lnTo>
                    <a:cubicBezTo>
                      <a:pt x="2441" y="5453"/>
                      <a:pt x="2334" y="5275"/>
                      <a:pt x="2155" y="5191"/>
                    </a:cubicBezTo>
                    <a:lnTo>
                      <a:pt x="1738" y="4977"/>
                    </a:lnTo>
                    <a:lnTo>
                      <a:pt x="1726" y="4965"/>
                    </a:lnTo>
                    <a:lnTo>
                      <a:pt x="1726" y="4703"/>
                    </a:lnTo>
                    <a:cubicBezTo>
                      <a:pt x="1929" y="4536"/>
                      <a:pt x="2084" y="4298"/>
                      <a:pt x="2084" y="4012"/>
                    </a:cubicBezTo>
                    <a:lnTo>
                      <a:pt x="2084" y="3655"/>
                    </a:lnTo>
                    <a:cubicBezTo>
                      <a:pt x="2084" y="3405"/>
                      <a:pt x="1929" y="3179"/>
                      <a:pt x="1726" y="3060"/>
                    </a:cubicBezTo>
                    <a:lnTo>
                      <a:pt x="1726" y="2643"/>
                    </a:lnTo>
                    <a:cubicBezTo>
                      <a:pt x="1726" y="2572"/>
                      <a:pt x="1762" y="2512"/>
                      <a:pt x="1822" y="2465"/>
                    </a:cubicBezTo>
                    <a:lnTo>
                      <a:pt x="2107" y="2322"/>
                    </a:lnTo>
                    <a:lnTo>
                      <a:pt x="2381" y="2584"/>
                    </a:lnTo>
                    <a:cubicBezTo>
                      <a:pt x="2441" y="2643"/>
                      <a:pt x="2524" y="2691"/>
                      <a:pt x="2619" y="2691"/>
                    </a:cubicBezTo>
                    <a:cubicBezTo>
                      <a:pt x="2703" y="2691"/>
                      <a:pt x="2774" y="2655"/>
                      <a:pt x="2858" y="2584"/>
                    </a:cubicBezTo>
                    <a:lnTo>
                      <a:pt x="3119" y="2322"/>
                    </a:lnTo>
                    <a:lnTo>
                      <a:pt x="3405" y="2465"/>
                    </a:lnTo>
                    <a:cubicBezTo>
                      <a:pt x="3465" y="2500"/>
                      <a:pt x="3512" y="2572"/>
                      <a:pt x="3512" y="2643"/>
                    </a:cubicBezTo>
                    <a:lnTo>
                      <a:pt x="3512" y="3060"/>
                    </a:lnTo>
                    <a:cubicBezTo>
                      <a:pt x="3298" y="3179"/>
                      <a:pt x="3155" y="3405"/>
                      <a:pt x="3155" y="3655"/>
                    </a:cubicBezTo>
                    <a:lnTo>
                      <a:pt x="3155" y="4012"/>
                    </a:lnTo>
                    <a:cubicBezTo>
                      <a:pt x="3155" y="4298"/>
                      <a:pt x="3286" y="4548"/>
                      <a:pt x="3512" y="4703"/>
                    </a:cubicBezTo>
                    <a:lnTo>
                      <a:pt x="3512" y="4953"/>
                    </a:lnTo>
                    <a:cubicBezTo>
                      <a:pt x="3512" y="4953"/>
                      <a:pt x="3512" y="4965"/>
                      <a:pt x="3489" y="4965"/>
                    </a:cubicBezTo>
                    <a:lnTo>
                      <a:pt x="3072" y="5179"/>
                    </a:lnTo>
                    <a:cubicBezTo>
                      <a:pt x="2893" y="5263"/>
                      <a:pt x="2798" y="5441"/>
                      <a:pt x="2798" y="5632"/>
                    </a:cubicBezTo>
                    <a:lnTo>
                      <a:pt x="2798" y="7358"/>
                    </a:lnTo>
                    <a:cubicBezTo>
                      <a:pt x="2798" y="7501"/>
                      <a:pt x="2834" y="7632"/>
                      <a:pt x="2917" y="7739"/>
                    </a:cubicBezTo>
                    <a:lnTo>
                      <a:pt x="3096" y="8001"/>
                    </a:lnTo>
                    <a:cubicBezTo>
                      <a:pt x="3131" y="8061"/>
                      <a:pt x="3155" y="8132"/>
                      <a:pt x="3155" y="8215"/>
                    </a:cubicBezTo>
                    <a:lnTo>
                      <a:pt x="3155" y="8930"/>
                    </a:lnTo>
                    <a:cubicBezTo>
                      <a:pt x="3155" y="9013"/>
                      <a:pt x="3227" y="9085"/>
                      <a:pt x="3310" y="9085"/>
                    </a:cubicBezTo>
                    <a:cubicBezTo>
                      <a:pt x="3405" y="9085"/>
                      <a:pt x="3477" y="9013"/>
                      <a:pt x="3477" y="8930"/>
                    </a:cubicBezTo>
                    <a:lnTo>
                      <a:pt x="3477" y="8215"/>
                    </a:lnTo>
                    <a:cubicBezTo>
                      <a:pt x="3477" y="8073"/>
                      <a:pt x="3429" y="7942"/>
                      <a:pt x="3358" y="7834"/>
                    </a:cubicBezTo>
                    <a:lnTo>
                      <a:pt x="3179" y="7572"/>
                    </a:lnTo>
                    <a:cubicBezTo>
                      <a:pt x="3131" y="7513"/>
                      <a:pt x="3119" y="7441"/>
                      <a:pt x="3119" y="7358"/>
                    </a:cubicBezTo>
                    <a:lnTo>
                      <a:pt x="3119" y="5632"/>
                    </a:lnTo>
                    <a:cubicBezTo>
                      <a:pt x="3119" y="5560"/>
                      <a:pt x="3167" y="5501"/>
                      <a:pt x="3227" y="5453"/>
                    </a:cubicBezTo>
                    <a:lnTo>
                      <a:pt x="3512" y="5310"/>
                    </a:lnTo>
                    <a:lnTo>
                      <a:pt x="3774" y="5572"/>
                    </a:lnTo>
                    <a:cubicBezTo>
                      <a:pt x="3834" y="5632"/>
                      <a:pt x="3929" y="5679"/>
                      <a:pt x="4012" y="5679"/>
                    </a:cubicBezTo>
                    <a:cubicBezTo>
                      <a:pt x="4108" y="5679"/>
                      <a:pt x="4179" y="5656"/>
                      <a:pt x="4251" y="5572"/>
                    </a:cubicBezTo>
                    <a:lnTo>
                      <a:pt x="4524" y="5310"/>
                    </a:lnTo>
                    <a:lnTo>
                      <a:pt x="4798" y="5453"/>
                    </a:lnTo>
                    <a:cubicBezTo>
                      <a:pt x="4858" y="5489"/>
                      <a:pt x="4905" y="5560"/>
                      <a:pt x="4905" y="5632"/>
                    </a:cubicBezTo>
                    <a:lnTo>
                      <a:pt x="4905" y="7358"/>
                    </a:lnTo>
                    <a:cubicBezTo>
                      <a:pt x="4905" y="7441"/>
                      <a:pt x="4893" y="7513"/>
                      <a:pt x="4846" y="7572"/>
                    </a:cubicBezTo>
                    <a:lnTo>
                      <a:pt x="4667" y="7834"/>
                    </a:lnTo>
                    <a:cubicBezTo>
                      <a:pt x="4596" y="7953"/>
                      <a:pt x="4548" y="8073"/>
                      <a:pt x="4548" y="8215"/>
                    </a:cubicBezTo>
                    <a:lnTo>
                      <a:pt x="4548" y="8930"/>
                    </a:lnTo>
                    <a:cubicBezTo>
                      <a:pt x="4548" y="9013"/>
                      <a:pt x="4620" y="9085"/>
                      <a:pt x="4715" y="9085"/>
                    </a:cubicBezTo>
                    <a:cubicBezTo>
                      <a:pt x="4798" y="9085"/>
                      <a:pt x="4882" y="9013"/>
                      <a:pt x="4882" y="8930"/>
                    </a:cubicBezTo>
                    <a:lnTo>
                      <a:pt x="4882" y="8215"/>
                    </a:lnTo>
                    <a:cubicBezTo>
                      <a:pt x="4882" y="8132"/>
                      <a:pt x="4893" y="8061"/>
                      <a:pt x="4941" y="8001"/>
                    </a:cubicBezTo>
                    <a:lnTo>
                      <a:pt x="5120" y="7739"/>
                    </a:lnTo>
                    <a:cubicBezTo>
                      <a:pt x="5191" y="7620"/>
                      <a:pt x="5239" y="7501"/>
                      <a:pt x="5239" y="7358"/>
                    </a:cubicBezTo>
                    <a:lnTo>
                      <a:pt x="5239" y="5632"/>
                    </a:lnTo>
                    <a:cubicBezTo>
                      <a:pt x="5239" y="5441"/>
                      <a:pt x="5132" y="5263"/>
                      <a:pt x="4953" y="5179"/>
                    </a:cubicBezTo>
                    <a:lnTo>
                      <a:pt x="4536" y="4965"/>
                    </a:lnTo>
                    <a:lnTo>
                      <a:pt x="4524" y="4953"/>
                    </a:lnTo>
                    <a:lnTo>
                      <a:pt x="4524" y="4703"/>
                    </a:lnTo>
                    <a:cubicBezTo>
                      <a:pt x="4727" y="4536"/>
                      <a:pt x="4882" y="4298"/>
                      <a:pt x="4882" y="4012"/>
                    </a:cubicBezTo>
                    <a:lnTo>
                      <a:pt x="4882" y="3655"/>
                    </a:lnTo>
                    <a:cubicBezTo>
                      <a:pt x="4882" y="3405"/>
                      <a:pt x="4727" y="3179"/>
                      <a:pt x="4524" y="3060"/>
                    </a:cubicBezTo>
                    <a:lnTo>
                      <a:pt x="4524" y="2643"/>
                    </a:lnTo>
                    <a:cubicBezTo>
                      <a:pt x="4524" y="2572"/>
                      <a:pt x="4560" y="2512"/>
                      <a:pt x="4620" y="2465"/>
                    </a:cubicBezTo>
                    <a:lnTo>
                      <a:pt x="4905" y="2322"/>
                    </a:lnTo>
                    <a:lnTo>
                      <a:pt x="5179" y="2584"/>
                    </a:lnTo>
                    <a:cubicBezTo>
                      <a:pt x="5239" y="2643"/>
                      <a:pt x="5322" y="2691"/>
                      <a:pt x="5417" y="2691"/>
                    </a:cubicBezTo>
                    <a:cubicBezTo>
                      <a:pt x="5501" y="2691"/>
                      <a:pt x="5572" y="2655"/>
                      <a:pt x="5655" y="2584"/>
                    </a:cubicBezTo>
                    <a:lnTo>
                      <a:pt x="5917" y="2322"/>
                    </a:lnTo>
                    <a:lnTo>
                      <a:pt x="6203" y="2465"/>
                    </a:lnTo>
                    <a:cubicBezTo>
                      <a:pt x="6263" y="2500"/>
                      <a:pt x="6310" y="2572"/>
                      <a:pt x="6310" y="2643"/>
                    </a:cubicBezTo>
                    <a:lnTo>
                      <a:pt x="6310" y="3060"/>
                    </a:lnTo>
                    <a:cubicBezTo>
                      <a:pt x="6096" y="3179"/>
                      <a:pt x="5953" y="3405"/>
                      <a:pt x="5953" y="3655"/>
                    </a:cubicBezTo>
                    <a:lnTo>
                      <a:pt x="5953" y="4012"/>
                    </a:lnTo>
                    <a:cubicBezTo>
                      <a:pt x="5953" y="4298"/>
                      <a:pt x="6084" y="4548"/>
                      <a:pt x="6310" y="4703"/>
                    </a:cubicBezTo>
                    <a:lnTo>
                      <a:pt x="6310" y="4953"/>
                    </a:lnTo>
                    <a:cubicBezTo>
                      <a:pt x="6310" y="4953"/>
                      <a:pt x="6310" y="4965"/>
                      <a:pt x="6287" y="4965"/>
                    </a:cubicBezTo>
                    <a:lnTo>
                      <a:pt x="5870" y="5179"/>
                    </a:lnTo>
                    <a:cubicBezTo>
                      <a:pt x="5691" y="5263"/>
                      <a:pt x="5596" y="5441"/>
                      <a:pt x="5596" y="5632"/>
                    </a:cubicBezTo>
                    <a:lnTo>
                      <a:pt x="5596" y="7358"/>
                    </a:lnTo>
                    <a:cubicBezTo>
                      <a:pt x="5596" y="7501"/>
                      <a:pt x="5632" y="7632"/>
                      <a:pt x="5715" y="7739"/>
                    </a:cubicBezTo>
                    <a:lnTo>
                      <a:pt x="5894" y="8001"/>
                    </a:lnTo>
                    <a:cubicBezTo>
                      <a:pt x="5929" y="8061"/>
                      <a:pt x="5953" y="8132"/>
                      <a:pt x="5953" y="8215"/>
                    </a:cubicBezTo>
                    <a:lnTo>
                      <a:pt x="5953" y="8930"/>
                    </a:lnTo>
                    <a:cubicBezTo>
                      <a:pt x="5953" y="9013"/>
                      <a:pt x="6025" y="9085"/>
                      <a:pt x="6108" y="9085"/>
                    </a:cubicBezTo>
                    <a:cubicBezTo>
                      <a:pt x="6203" y="9085"/>
                      <a:pt x="6275" y="9013"/>
                      <a:pt x="6275" y="8930"/>
                    </a:cubicBezTo>
                    <a:lnTo>
                      <a:pt x="6275" y="8215"/>
                    </a:lnTo>
                    <a:cubicBezTo>
                      <a:pt x="6275" y="8073"/>
                      <a:pt x="6227" y="7942"/>
                      <a:pt x="6156" y="7834"/>
                    </a:cubicBezTo>
                    <a:lnTo>
                      <a:pt x="5977" y="7572"/>
                    </a:lnTo>
                    <a:cubicBezTo>
                      <a:pt x="5929" y="7513"/>
                      <a:pt x="5917" y="7441"/>
                      <a:pt x="5917" y="7358"/>
                    </a:cubicBezTo>
                    <a:lnTo>
                      <a:pt x="5917" y="5632"/>
                    </a:lnTo>
                    <a:cubicBezTo>
                      <a:pt x="5917" y="5560"/>
                      <a:pt x="5965" y="5501"/>
                      <a:pt x="6025" y="5453"/>
                    </a:cubicBezTo>
                    <a:lnTo>
                      <a:pt x="6310" y="5310"/>
                    </a:lnTo>
                    <a:lnTo>
                      <a:pt x="6572" y="5572"/>
                    </a:lnTo>
                    <a:cubicBezTo>
                      <a:pt x="6632" y="5632"/>
                      <a:pt x="6727" y="5679"/>
                      <a:pt x="6810" y="5679"/>
                    </a:cubicBezTo>
                    <a:cubicBezTo>
                      <a:pt x="6906" y="5679"/>
                      <a:pt x="6977" y="5656"/>
                      <a:pt x="7049" y="5572"/>
                    </a:cubicBezTo>
                    <a:lnTo>
                      <a:pt x="7322" y="5310"/>
                    </a:lnTo>
                    <a:lnTo>
                      <a:pt x="7596" y="5453"/>
                    </a:lnTo>
                    <a:cubicBezTo>
                      <a:pt x="7656" y="5489"/>
                      <a:pt x="7703" y="5560"/>
                      <a:pt x="7703" y="5632"/>
                    </a:cubicBezTo>
                    <a:lnTo>
                      <a:pt x="7703" y="7358"/>
                    </a:lnTo>
                    <a:cubicBezTo>
                      <a:pt x="7703" y="7441"/>
                      <a:pt x="7691" y="7513"/>
                      <a:pt x="7644" y="7572"/>
                    </a:cubicBezTo>
                    <a:lnTo>
                      <a:pt x="7465" y="7834"/>
                    </a:lnTo>
                    <a:cubicBezTo>
                      <a:pt x="7394" y="7953"/>
                      <a:pt x="7346" y="8073"/>
                      <a:pt x="7346" y="8215"/>
                    </a:cubicBezTo>
                    <a:lnTo>
                      <a:pt x="7346" y="8930"/>
                    </a:lnTo>
                    <a:cubicBezTo>
                      <a:pt x="7346" y="9013"/>
                      <a:pt x="7418" y="9085"/>
                      <a:pt x="7513" y="9085"/>
                    </a:cubicBezTo>
                    <a:cubicBezTo>
                      <a:pt x="7596" y="9085"/>
                      <a:pt x="7680" y="9013"/>
                      <a:pt x="7680" y="8930"/>
                    </a:cubicBezTo>
                    <a:lnTo>
                      <a:pt x="7680" y="8215"/>
                    </a:lnTo>
                    <a:cubicBezTo>
                      <a:pt x="7680" y="8132"/>
                      <a:pt x="7691" y="8061"/>
                      <a:pt x="7739" y="8001"/>
                    </a:cubicBezTo>
                    <a:lnTo>
                      <a:pt x="7918" y="7739"/>
                    </a:lnTo>
                    <a:cubicBezTo>
                      <a:pt x="7989" y="7620"/>
                      <a:pt x="8037" y="7501"/>
                      <a:pt x="8037" y="7358"/>
                    </a:cubicBezTo>
                    <a:lnTo>
                      <a:pt x="8037" y="5632"/>
                    </a:lnTo>
                    <a:cubicBezTo>
                      <a:pt x="8037" y="5441"/>
                      <a:pt x="7930" y="5263"/>
                      <a:pt x="7751" y="5179"/>
                    </a:cubicBezTo>
                    <a:lnTo>
                      <a:pt x="7334" y="4965"/>
                    </a:lnTo>
                    <a:lnTo>
                      <a:pt x="7322" y="4953"/>
                    </a:lnTo>
                    <a:lnTo>
                      <a:pt x="7322" y="4703"/>
                    </a:lnTo>
                    <a:cubicBezTo>
                      <a:pt x="7525" y="4536"/>
                      <a:pt x="7680" y="4298"/>
                      <a:pt x="7680" y="4012"/>
                    </a:cubicBezTo>
                    <a:lnTo>
                      <a:pt x="7680" y="3655"/>
                    </a:lnTo>
                    <a:cubicBezTo>
                      <a:pt x="7680" y="3405"/>
                      <a:pt x="7525" y="3179"/>
                      <a:pt x="7322" y="3060"/>
                    </a:cubicBezTo>
                    <a:lnTo>
                      <a:pt x="7322" y="2643"/>
                    </a:lnTo>
                    <a:cubicBezTo>
                      <a:pt x="7322" y="2572"/>
                      <a:pt x="7358" y="2512"/>
                      <a:pt x="7418" y="2465"/>
                    </a:cubicBezTo>
                    <a:lnTo>
                      <a:pt x="7703" y="2322"/>
                    </a:lnTo>
                    <a:lnTo>
                      <a:pt x="7977" y="2584"/>
                    </a:lnTo>
                    <a:cubicBezTo>
                      <a:pt x="8037" y="2643"/>
                      <a:pt x="8120" y="2691"/>
                      <a:pt x="8215" y="2691"/>
                    </a:cubicBezTo>
                    <a:cubicBezTo>
                      <a:pt x="8299" y="2691"/>
                      <a:pt x="8370" y="2655"/>
                      <a:pt x="8453" y="2584"/>
                    </a:cubicBezTo>
                    <a:lnTo>
                      <a:pt x="8715" y="2322"/>
                    </a:lnTo>
                    <a:lnTo>
                      <a:pt x="9001" y="2465"/>
                    </a:lnTo>
                    <a:cubicBezTo>
                      <a:pt x="9061" y="2500"/>
                      <a:pt x="9108" y="2572"/>
                      <a:pt x="9108" y="2643"/>
                    </a:cubicBezTo>
                    <a:lnTo>
                      <a:pt x="9108" y="3060"/>
                    </a:lnTo>
                    <a:cubicBezTo>
                      <a:pt x="8894" y="3179"/>
                      <a:pt x="8751" y="3405"/>
                      <a:pt x="8751" y="3655"/>
                    </a:cubicBezTo>
                    <a:lnTo>
                      <a:pt x="8751" y="4012"/>
                    </a:lnTo>
                    <a:cubicBezTo>
                      <a:pt x="8751" y="4298"/>
                      <a:pt x="8882" y="4548"/>
                      <a:pt x="9108" y="4703"/>
                    </a:cubicBezTo>
                    <a:lnTo>
                      <a:pt x="9108" y="4953"/>
                    </a:lnTo>
                    <a:cubicBezTo>
                      <a:pt x="9108" y="4953"/>
                      <a:pt x="9108" y="4965"/>
                      <a:pt x="9084" y="4965"/>
                    </a:cubicBezTo>
                    <a:lnTo>
                      <a:pt x="8668" y="5179"/>
                    </a:lnTo>
                    <a:cubicBezTo>
                      <a:pt x="8489" y="5263"/>
                      <a:pt x="8394" y="5441"/>
                      <a:pt x="8394" y="5632"/>
                    </a:cubicBezTo>
                    <a:lnTo>
                      <a:pt x="8394" y="7358"/>
                    </a:lnTo>
                    <a:cubicBezTo>
                      <a:pt x="8394" y="7501"/>
                      <a:pt x="8430" y="7632"/>
                      <a:pt x="8513" y="7739"/>
                    </a:cubicBezTo>
                    <a:lnTo>
                      <a:pt x="8692" y="8001"/>
                    </a:lnTo>
                    <a:cubicBezTo>
                      <a:pt x="8727" y="8061"/>
                      <a:pt x="8751" y="8132"/>
                      <a:pt x="8751" y="8215"/>
                    </a:cubicBezTo>
                    <a:lnTo>
                      <a:pt x="8751" y="8930"/>
                    </a:lnTo>
                    <a:cubicBezTo>
                      <a:pt x="8751" y="9013"/>
                      <a:pt x="8823" y="9085"/>
                      <a:pt x="8906" y="9085"/>
                    </a:cubicBezTo>
                    <a:cubicBezTo>
                      <a:pt x="9001" y="9085"/>
                      <a:pt x="9073" y="9013"/>
                      <a:pt x="9073" y="8930"/>
                    </a:cubicBezTo>
                    <a:lnTo>
                      <a:pt x="9073" y="8215"/>
                    </a:lnTo>
                    <a:cubicBezTo>
                      <a:pt x="9073" y="8073"/>
                      <a:pt x="9025" y="7942"/>
                      <a:pt x="8954" y="7834"/>
                    </a:cubicBezTo>
                    <a:lnTo>
                      <a:pt x="8775" y="7572"/>
                    </a:lnTo>
                    <a:cubicBezTo>
                      <a:pt x="8727" y="7513"/>
                      <a:pt x="8715" y="7441"/>
                      <a:pt x="8715" y="7358"/>
                    </a:cubicBezTo>
                    <a:lnTo>
                      <a:pt x="8715" y="5632"/>
                    </a:lnTo>
                    <a:cubicBezTo>
                      <a:pt x="8715" y="5560"/>
                      <a:pt x="8763" y="5501"/>
                      <a:pt x="8823" y="5453"/>
                    </a:cubicBezTo>
                    <a:lnTo>
                      <a:pt x="9108" y="5310"/>
                    </a:lnTo>
                    <a:lnTo>
                      <a:pt x="9370" y="5572"/>
                    </a:lnTo>
                    <a:cubicBezTo>
                      <a:pt x="9430" y="5632"/>
                      <a:pt x="9525" y="5679"/>
                      <a:pt x="9608" y="5679"/>
                    </a:cubicBezTo>
                    <a:cubicBezTo>
                      <a:pt x="9704" y="5679"/>
                      <a:pt x="9775" y="5656"/>
                      <a:pt x="9846" y="5572"/>
                    </a:cubicBezTo>
                    <a:lnTo>
                      <a:pt x="10120" y="5310"/>
                    </a:lnTo>
                    <a:lnTo>
                      <a:pt x="10394" y="5453"/>
                    </a:lnTo>
                    <a:cubicBezTo>
                      <a:pt x="10454" y="5489"/>
                      <a:pt x="10501" y="5560"/>
                      <a:pt x="10501" y="5632"/>
                    </a:cubicBezTo>
                    <a:lnTo>
                      <a:pt x="10501" y="7358"/>
                    </a:lnTo>
                    <a:cubicBezTo>
                      <a:pt x="10501" y="7441"/>
                      <a:pt x="10489" y="7513"/>
                      <a:pt x="10442" y="7572"/>
                    </a:cubicBezTo>
                    <a:lnTo>
                      <a:pt x="10263" y="7834"/>
                    </a:lnTo>
                    <a:cubicBezTo>
                      <a:pt x="10192" y="7953"/>
                      <a:pt x="10144" y="8073"/>
                      <a:pt x="10144" y="8215"/>
                    </a:cubicBezTo>
                    <a:lnTo>
                      <a:pt x="10144" y="8930"/>
                    </a:lnTo>
                    <a:cubicBezTo>
                      <a:pt x="10144" y="9013"/>
                      <a:pt x="10216" y="9085"/>
                      <a:pt x="10311" y="9085"/>
                    </a:cubicBezTo>
                    <a:cubicBezTo>
                      <a:pt x="10394" y="9085"/>
                      <a:pt x="10478" y="9013"/>
                      <a:pt x="10478" y="8930"/>
                    </a:cubicBezTo>
                    <a:lnTo>
                      <a:pt x="10478" y="8215"/>
                    </a:lnTo>
                    <a:cubicBezTo>
                      <a:pt x="10478" y="8132"/>
                      <a:pt x="10489" y="8061"/>
                      <a:pt x="10537" y="8001"/>
                    </a:cubicBezTo>
                    <a:lnTo>
                      <a:pt x="10716" y="7739"/>
                    </a:lnTo>
                    <a:cubicBezTo>
                      <a:pt x="10787" y="7620"/>
                      <a:pt x="10835" y="7501"/>
                      <a:pt x="10835" y="7358"/>
                    </a:cubicBezTo>
                    <a:lnTo>
                      <a:pt x="10835" y="5632"/>
                    </a:lnTo>
                    <a:cubicBezTo>
                      <a:pt x="10918" y="5429"/>
                      <a:pt x="10811" y="5251"/>
                      <a:pt x="10632" y="5155"/>
                    </a:cubicBezTo>
                    <a:lnTo>
                      <a:pt x="10216" y="4953"/>
                    </a:lnTo>
                    <a:lnTo>
                      <a:pt x="10204" y="4941"/>
                    </a:lnTo>
                    <a:lnTo>
                      <a:pt x="10204" y="4703"/>
                    </a:lnTo>
                    <a:cubicBezTo>
                      <a:pt x="10418" y="4536"/>
                      <a:pt x="10561" y="4298"/>
                      <a:pt x="10561" y="4012"/>
                    </a:cubicBezTo>
                    <a:lnTo>
                      <a:pt x="10561" y="3655"/>
                    </a:lnTo>
                    <a:cubicBezTo>
                      <a:pt x="10561" y="3286"/>
                      <a:pt x="10251" y="2977"/>
                      <a:pt x="9882" y="2977"/>
                    </a:cubicBezTo>
                    <a:lnTo>
                      <a:pt x="9501" y="2977"/>
                    </a:lnTo>
                    <a:lnTo>
                      <a:pt x="9501" y="2643"/>
                    </a:lnTo>
                    <a:cubicBezTo>
                      <a:pt x="9501" y="2453"/>
                      <a:pt x="9406" y="2274"/>
                      <a:pt x="9227" y="2179"/>
                    </a:cubicBezTo>
                    <a:lnTo>
                      <a:pt x="8811" y="1977"/>
                    </a:lnTo>
                    <a:lnTo>
                      <a:pt x="8787" y="1953"/>
                    </a:lnTo>
                    <a:lnTo>
                      <a:pt x="8787" y="1726"/>
                    </a:lnTo>
                    <a:cubicBezTo>
                      <a:pt x="9001" y="1560"/>
                      <a:pt x="9144" y="1322"/>
                      <a:pt x="9144" y="1036"/>
                    </a:cubicBezTo>
                    <a:lnTo>
                      <a:pt x="9144" y="679"/>
                    </a:lnTo>
                    <a:cubicBezTo>
                      <a:pt x="9144" y="310"/>
                      <a:pt x="8834" y="0"/>
                      <a:pt x="8465" y="0"/>
                    </a:cubicBezTo>
                    <a:lnTo>
                      <a:pt x="8108" y="0"/>
                    </a:lnTo>
                    <a:cubicBezTo>
                      <a:pt x="7739" y="0"/>
                      <a:pt x="7418" y="310"/>
                      <a:pt x="7418" y="679"/>
                    </a:cubicBezTo>
                    <a:lnTo>
                      <a:pt x="7418" y="1036"/>
                    </a:lnTo>
                    <a:cubicBezTo>
                      <a:pt x="7418" y="1322"/>
                      <a:pt x="7560" y="1572"/>
                      <a:pt x="7775" y="1726"/>
                    </a:cubicBezTo>
                    <a:lnTo>
                      <a:pt x="7775" y="1977"/>
                    </a:lnTo>
                    <a:cubicBezTo>
                      <a:pt x="7775" y="1977"/>
                      <a:pt x="7775" y="1988"/>
                      <a:pt x="7763" y="1988"/>
                    </a:cubicBezTo>
                    <a:lnTo>
                      <a:pt x="7346" y="2203"/>
                    </a:lnTo>
                    <a:cubicBezTo>
                      <a:pt x="7168" y="2286"/>
                      <a:pt x="7060" y="2465"/>
                      <a:pt x="7060" y="2655"/>
                    </a:cubicBezTo>
                    <a:lnTo>
                      <a:pt x="7060" y="2989"/>
                    </a:lnTo>
                    <a:lnTo>
                      <a:pt x="6679" y="2989"/>
                    </a:lnTo>
                    <a:lnTo>
                      <a:pt x="6679" y="2655"/>
                    </a:lnTo>
                    <a:cubicBezTo>
                      <a:pt x="6679" y="2465"/>
                      <a:pt x="6572" y="2286"/>
                      <a:pt x="6394" y="2203"/>
                    </a:cubicBezTo>
                    <a:lnTo>
                      <a:pt x="5977" y="1988"/>
                    </a:lnTo>
                    <a:lnTo>
                      <a:pt x="5965" y="1977"/>
                    </a:lnTo>
                    <a:lnTo>
                      <a:pt x="5965" y="1726"/>
                    </a:lnTo>
                    <a:cubicBezTo>
                      <a:pt x="6167" y="1560"/>
                      <a:pt x="6322" y="1322"/>
                      <a:pt x="6322" y="1036"/>
                    </a:cubicBezTo>
                    <a:lnTo>
                      <a:pt x="6322" y="679"/>
                    </a:lnTo>
                    <a:cubicBezTo>
                      <a:pt x="6322" y="310"/>
                      <a:pt x="6013" y="0"/>
                      <a:pt x="5632" y="0"/>
                    </a:cubicBezTo>
                    <a:lnTo>
                      <a:pt x="5274" y="0"/>
                    </a:lnTo>
                    <a:cubicBezTo>
                      <a:pt x="4905" y="0"/>
                      <a:pt x="4596" y="310"/>
                      <a:pt x="4596" y="679"/>
                    </a:cubicBezTo>
                    <a:lnTo>
                      <a:pt x="4596" y="1036"/>
                    </a:lnTo>
                    <a:cubicBezTo>
                      <a:pt x="4596" y="1322"/>
                      <a:pt x="4727" y="1572"/>
                      <a:pt x="4953" y="1726"/>
                    </a:cubicBezTo>
                    <a:lnTo>
                      <a:pt x="4953" y="1977"/>
                    </a:lnTo>
                    <a:cubicBezTo>
                      <a:pt x="4953" y="1977"/>
                      <a:pt x="4953" y="1988"/>
                      <a:pt x="4941" y="1988"/>
                    </a:cubicBezTo>
                    <a:lnTo>
                      <a:pt x="4524" y="2203"/>
                    </a:lnTo>
                    <a:cubicBezTo>
                      <a:pt x="4346" y="2286"/>
                      <a:pt x="4239" y="2465"/>
                      <a:pt x="4239" y="2655"/>
                    </a:cubicBezTo>
                    <a:lnTo>
                      <a:pt x="4239" y="2989"/>
                    </a:lnTo>
                    <a:lnTo>
                      <a:pt x="3846" y="2989"/>
                    </a:lnTo>
                    <a:lnTo>
                      <a:pt x="3846" y="2655"/>
                    </a:lnTo>
                    <a:cubicBezTo>
                      <a:pt x="3846" y="2465"/>
                      <a:pt x="3750" y="2286"/>
                      <a:pt x="3572" y="2203"/>
                    </a:cubicBezTo>
                    <a:lnTo>
                      <a:pt x="3155" y="1988"/>
                    </a:lnTo>
                    <a:lnTo>
                      <a:pt x="3131" y="1977"/>
                    </a:lnTo>
                    <a:lnTo>
                      <a:pt x="3131" y="1726"/>
                    </a:lnTo>
                    <a:cubicBezTo>
                      <a:pt x="3346" y="1560"/>
                      <a:pt x="3489" y="1322"/>
                      <a:pt x="3489" y="1036"/>
                    </a:cubicBezTo>
                    <a:lnTo>
                      <a:pt x="3489" y="679"/>
                    </a:lnTo>
                    <a:cubicBezTo>
                      <a:pt x="3489" y="310"/>
                      <a:pt x="3179" y="0"/>
                      <a:pt x="2810" y="0"/>
                    </a:cubicBezTo>
                    <a:close/>
                  </a:path>
                </a:pathLst>
              </a:custGeom>
              <a:solidFill>
                <a:srgbClr val="1666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8" name="Google Shape;368;p47"/>
            <p:cNvSpPr txBox="1"/>
            <p:nvPr/>
          </p:nvSpPr>
          <p:spPr>
            <a:xfrm>
              <a:off x="3631481" y="1614138"/>
              <a:ext cx="2021700" cy="2163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1600"/>
                </a:spcAft>
                <a:buNone/>
              </a:pPr>
              <a:r>
                <a:rPr b="1" lang="es" sz="1200">
                  <a:solidFill>
                    <a:srgbClr val="0F6890"/>
                  </a:solidFill>
                  <a:latin typeface="Livvic"/>
                  <a:ea typeface="Livvic"/>
                  <a:cs typeface="Livvic"/>
                  <a:sym typeface="Livvic"/>
                </a:rPr>
                <a:t>Many Impervious Surfaces</a:t>
              </a:r>
              <a:endParaRPr b="1" sz="1200">
                <a:solidFill>
                  <a:srgbClr val="0F6890"/>
                </a:solidFill>
                <a:latin typeface="Livvic"/>
                <a:ea typeface="Livvic"/>
                <a:cs typeface="Livvic"/>
                <a:sym typeface="Livvic"/>
              </a:endParaRPr>
            </a:p>
          </p:txBody>
        </p:sp>
        <p:sp>
          <p:nvSpPr>
            <p:cNvPr id="369" name="Google Shape;369;p47"/>
            <p:cNvSpPr txBox="1"/>
            <p:nvPr/>
          </p:nvSpPr>
          <p:spPr>
            <a:xfrm>
              <a:off x="768738" y="2475400"/>
              <a:ext cx="1665900" cy="2163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1600"/>
                </a:spcAft>
                <a:buNone/>
              </a:pPr>
              <a:r>
                <a:rPr b="1" lang="es" sz="1200">
                  <a:solidFill>
                    <a:srgbClr val="0F6890"/>
                  </a:solidFill>
                  <a:latin typeface="Livvic"/>
                  <a:ea typeface="Livvic"/>
                  <a:cs typeface="Livvic"/>
                  <a:sym typeface="Livvic"/>
                </a:rPr>
                <a:t>Lack of Greenery</a:t>
              </a:r>
              <a:endParaRPr b="1" sz="1200">
                <a:solidFill>
                  <a:srgbClr val="0F6890"/>
                </a:solidFill>
                <a:latin typeface="Livvic"/>
                <a:ea typeface="Livvic"/>
                <a:cs typeface="Livvic"/>
                <a:sym typeface="Livvic"/>
              </a:endParaRPr>
            </a:p>
          </p:txBody>
        </p:sp>
        <p:sp>
          <p:nvSpPr>
            <p:cNvPr id="370" name="Google Shape;370;p47"/>
            <p:cNvSpPr txBox="1"/>
            <p:nvPr/>
          </p:nvSpPr>
          <p:spPr>
            <a:xfrm>
              <a:off x="6376075" y="2311200"/>
              <a:ext cx="1665900" cy="2163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1600"/>
                </a:spcAft>
                <a:buNone/>
              </a:pPr>
              <a:r>
                <a:rPr b="1" lang="es" sz="1200">
                  <a:solidFill>
                    <a:srgbClr val="0F6890"/>
                  </a:solidFill>
                  <a:latin typeface="Livvic"/>
                  <a:ea typeface="Livvic"/>
                  <a:cs typeface="Livvic"/>
                  <a:sym typeface="Livvic"/>
                </a:rPr>
                <a:t>More people</a:t>
              </a:r>
              <a:endParaRPr b="1" sz="1200">
                <a:solidFill>
                  <a:srgbClr val="0F6890"/>
                </a:solidFill>
                <a:latin typeface="Livvic"/>
                <a:ea typeface="Livvic"/>
                <a:cs typeface="Livvic"/>
                <a:sym typeface="Livvic"/>
              </a:endParaRPr>
            </a:p>
          </p:txBody>
        </p:sp>
      </p:grpSp>
      <p:pic>
        <p:nvPicPr>
          <p:cNvPr id="371" name="Google Shape;371;p47"/>
          <p:cNvPicPr preferRelativeResize="0"/>
          <p:nvPr/>
        </p:nvPicPr>
        <p:blipFill>
          <a:blip r:embed="rId4">
            <a:alphaModFix/>
          </a:blip>
          <a:stretch>
            <a:fillRect/>
          </a:stretch>
        </p:blipFill>
        <p:spPr>
          <a:xfrm>
            <a:off x="2179625" y="230662"/>
            <a:ext cx="823025" cy="806719"/>
          </a:xfrm>
          <a:prstGeom prst="rect">
            <a:avLst/>
          </a:prstGeom>
          <a:noFill/>
          <a:ln>
            <a:noFill/>
          </a:ln>
        </p:spPr>
      </p:pic>
      <p:pic>
        <p:nvPicPr>
          <p:cNvPr id="372" name="Google Shape;372;p47"/>
          <p:cNvPicPr preferRelativeResize="0"/>
          <p:nvPr/>
        </p:nvPicPr>
        <p:blipFill>
          <a:blip r:embed="rId5">
            <a:alphaModFix/>
          </a:blip>
          <a:stretch>
            <a:fillRect/>
          </a:stretch>
        </p:blipFill>
        <p:spPr>
          <a:xfrm>
            <a:off x="6000700" y="244178"/>
            <a:ext cx="823025" cy="779686"/>
          </a:xfrm>
          <a:prstGeom prst="rect">
            <a:avLst/>
          </a:prstGeom>
          <a:noFill/>
          <a:ln>
            <a:noFill/>
          </a:ln>
        </p:spPr>
      </p:pic>
      <p:sp>
        <p:nvSpPr>
          <p:cNvPr id="373" name="Google Shape;373;p47"/>
          <p:cNvSpPr txBox="1"/>
          <p:nvPr/>
        </p:nvSpPr>
        <p:spPr>
          <a:xfrm>
            <a:off x="1580288" y="1037150"/>
            <a:ext cx="2021700" cy="2163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1600"/>
              </a:spcAft>
              <a:buNone/>
            </a:pPr>
            <a:r>
              <a:rPr b="1" lang="es" sz="1200">
                <a:solidFill>
                  <a:srgbClr val="0F6890"/>
                </a:solidFill>
                <a:latin typeface="Livvic"/>
                <a:ea typeface="Livvic"/>
                <a:cs typeface="Livvic"/>
                <a:sym typeface="Livvic"/>
              </a:rPr>
              <a:t>More rainfall</a:t>
            </a:r>
            <a:endParaRPr b="1" sz="1200">
              <a:solidFill>
                <a:srgbClr val="0F6890"/>
              </a:solidFill>
              <a:latin typeface="Livvic"/>
              <a:ea typeface="Livvic"/>
              <a:cs typeface="Livvic"/>
              <a:sym typeface="Livvic"/>
            </a:endParaRPr>
          </a:p>
        </p:txBody>
      </p:sp>
      <p:sp>
        <p:nvSpPr>
          <p:cNvPr id="374" name="Google Shape;374;p47"/>
          <p:cNvSpPr txBox="1"/>
          <p:nvPr/>
        </p:nvSpPr>
        <p:spPr>
          <a:xfrm>
            <a:off x="5401350" y="1009350"/>
            <a:ext cx="2021700" cy="2163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1600"/>
              </a:spcAft>
              <a:buNone/>
            </a:pPr>
            <a:r>
              <a:rPr b="1" lang="es" sz="1200">
                <a:solidFill>
                  <a:srgbClr val="0F6890"/>
                </a:solidFill>
                <a:latin typeface="Livvic"/>
                <a:ea typeface="Livvic"/>
                <a:cs typeface="Livvic"/>
                <a:sym typeface="Livvic"/>
              </a:rPr>
              <a:t>Higher Temperatures</a:t>
            </a:r>
            <a:endParaRPr b="1" sz="1200">
              <a:solidFill>
                <a:srgbClr val="0F6890"/>
              </a:solidFill>
              <a:latin typeface="Livvic"/>
              <a:ea typeface="Livvic"/>
              <a:cs typeface="Livvic"/>
              <a:sym typeface="Livvic"/>
            </a:endParaRPr>
          </a:p>
        </p:txBody>
      </p:sp>
      <p:pic>
        <p:nvPicPr>
          <p:cNvPr id="375" name="Google Shape;375;p47"/>
          <p:cNvPicPr preferRelativeResize="0"/>
          <p:nvPr/>
        </p:nvPicPr>
        <p:blipFill rotWithShape="1">
          <a:blip r:embed="rId6">
            <a:alphaModFix/>
          </a:blip>
          <a:srcRect b="0" l="0" r="2334" t="0"/>
          <a:stretch/>
        </p:blipFill>
        <p:spPr>
          <a:xfrm>
            <a:off x="2410800" y="3981750"/>
            <a:ext cx="4140640" cy="1082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1000"/>
                                        <p:tgtEl>
                                          <p:spTgt spid="3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1000"/>
                                        <p:tgtEl>
                                          <p:spTgt spid="2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400"/>
                                        <p:tgtEl>
                                          <p:spTgt spid="3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48"/>
          <p:cNvSpPr txBox="1"/>
          <p:nvPr>
            <p:ph idx="6"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WHY TAKE ACTION ON BUSINESS PARKS?</a:t>
            </a:r>
            <a:endParaRPr/>
          </a:p>
        </p:txBody>
      </p:sp>
      <p:sp>
        <p:nvSpPr>
          <p:cNvPr id="381" name="Google Shape;381;p48"/>
          <p:cNvSpPr/>
          <p:nvPr/>
        </p:nvSpPr>
        <p:spPr>
          <a:xfrm>
            <a:off x="0" y="0"/>
            <a:ext cx="3607500" cy="26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8"/>
          <p:cNvSpPr/>
          <p:nvPr/>
        </p:nvSpPr>
        <p:spPr>
          <a:xfrm>
            <a:off x="3607486" y="-25500"/>
            <a:ext cx="3607500" cy="2632200"/>
          </a:xfrm>
          <a:prstGeom prst="rect">
            <a:avLst/>
          </a:prstGeom>
          <a:solidFill>
            <a:srgbClr val="F191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48"/>
          <p:cNvSpPr/>
          <p:nvPr/>
        </p:nvSpPr>
        <p:spPr>
          <a:xfrm>
            <a:off x="0" y="2632200"/>
            <a:ext cx="3607500" cy="2511300"/>
          </a:xfrm>
          <a:prstGeom prst="rect">
            <a:avLst/>
          </a:prstGeom>
          <a:solidFill>
            <a:srgbClr val="F191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48"/>
          <p:cNvSpPr/>
          <p:nvPr/>
        </p:nvSpPr>
        <p:spPr>
          <a:xfrm>
            <a:off x="3607473" y="2632200"/>
            <a:ext cx="3607500" cy="2511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8"/>
          <p:cNvSpPr txBox="1"/>
          <p:nvPr>
            <p:ph idx="1" type="subTitle"/>
          </p:nvPr>
        </p:nvSpPr>
        <p:spPr>
          <a:xfrm>
            <a:off x="631884" y="1410841"/>
            <a:ext cx="2480700" cy="53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Climate adaptation measures have to be financed. And this cannot solely be done by the municipality, activist groups. It is a joint effort.</a:t>
            </a:r>
            <a:endParaRPr/>
          </a:p>
        </p:txBody>
      </p:sp>
      <p:sp>
        <p:nvSpPr>
          <p:cNvPr id="386" name="Google Shape;386;p48"/>
          <p:cNvSpPr txBox="1"/>
          <p:nvPr>
            <p:ph idx="3" type="subTitle"/>
          </p:nvPr>
        </p:nvSpPr>
        <p:spPr>
          <a:xfrm>
            <a:off x="4213664" y="1410841"/>
            <a:ext cx="2586000" cy="74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solidFill>
                  <a:schemeClr val="lt1"/>
                </a:solidFill>
              </a:rPr>
              <a:t>Business parks are often located close to or in central areas of cities. When they </a:t>
            </a:r>
            <a:r>
              <a:rPr lang="es">
                <a:solidFill>
                  <a:schemeClr val="lt1"/>
                </a:solidFill>
              </a:rPr>
              <a:t>experience or contribute to more heat stress, increased flooding chances, this has implications for the city.</a:t>
            </a:r>
            <a:endParaRPr>
              <a:solidFill>
                <a:schemeClr val="lt1"/>
              </a:solidFill>
            </a:endParaRPr>
          </a:p>
        </p:txBody>
      </p:sp>
      <p:sp>
        <p:nvSpPr>
          <p:cNvPr id="387" name="Google Shape;387;p48"/>
          <p:cNvSpPr txBox="1"/>
          <p:nvPr>
            <p:ph idx="5" type="subTitle"/>
          </p:nvPr>
        </p:nvSpPr>
        <p:spPr>
          <a:xfrm>
            <a:off x="631884" y="3914208"/>
            <a:ext cx="24807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solidFill>
                  <a:schemeClr val="lt1"/>
                </a:solidFill>
              </a:rPr>
              <a:t>Business parks have high potential to make great changes to them, as they contain so much grey space.</a:t>
            </a:r>
            <a:endParaRPr>
              <a:solidFill>
                <a:schemeClr val="lt1"/>
              </a:solidFill>
            </a:endParaRPr>
          </a:p>
        </p:txBody>
      </p:sp>
      <p:sp>
        <p:nvSpPr>
          <p:cNvPr id="388" name="Google Shape;388;p48"/>
          <p:cNvSpPr txBox="1"/>
          <p:nvPr>
            <p:ph idx="2" type="ctrTitle"/>
          </p:nvPr>
        </p:nvSpPr>
        <p:spPr>
          <a:xfrm>
            <a:off x="4213664" y="842025"/>
            <a:ext cx="26979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solidFill>
                  <a:schemeClr val="lt1"/>
                </a:solidFill>
              </a:rPr>
              <a:t>BUSINESS PARKS HAVE VITAL SPATIAL VALUE</a:t>
            </a:r>
            <a:endParaRPr>
              <a:solidFill>
                <a:schemeClr val="lt1"/>
              </a:solidFill>
            </a:endParaRPr>
          </a:p>
        </p:txBody>
      </p:sp>
      <p:sp>
        <p:nvSpPr>
          <p:cNvPr id="389" name="Google Shape;389;p48"/>
          <p:cNvSpPr txBox="1"/>
          <p:nvPr>
            <p:ph idx="4" type="ctrTitle"/>
          </p:nvPr>
        </p:nvSpPr>
        <p:spPr>
          <a:xfrm>
            <a:off x="631883" y="3331927"/>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solidFill>
                  <a:schemeClr val="lt1"/>
                </a:solidFill>
              </a:rPr>
              <a:t>BUSINESS PARKS HAVE MUCH POTENTIAL FOR IMPROVEMENT</a:t>
            </a:r>
            <a:endParaRPr>
              <a:solidFill>
                <a:schemeClr val="lt1"/>
              </a:solidFill>
            </a:endParaRPr>
          </a:p>
        </p:txBody>
      </p:sp>
      <p:sp>
        <p:nvSpPr>
          <p:cNvPr id="390" name="Google Shape;390;p48"/>
          <p:cNvSpPr txBox="1"/>
          <p:nvPr>
            <p:ph type="ctrTitle"/>
          </p:nvPr>
        </p:nvSpPr>
        <p:spPr>
          <a:xfrm>
            <a:off x="631875" y="842025"/>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t>BUSINESS PARKS ARE WHERE THE MONEY IS</a:t>
            </a:r>
            <a:endParaRPr>
              <a:solidFill>
                <a:schemeClr val="dk1"/>
              </a:solidFill>
            </a:endParaRPr>
          </a:p>
        </p:txBody>
      </p:sp>
      <p:sp>
        <p:nvSpPr>
          <p:cNvPr id="391" name="Google Shape;391;p48"/>
          <p:cNvSpPr txBox="1"/>
          <p:nvPr>
            <p:ph idx="7" type="ctrTitle"/>
          </p:nvPr>
        </p:nvSpPr>
        <p:spPr>
          <a:xfrm>
            <a:off x="4213664" y="3331934"/>
            <a:ext cx="25860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t>BUSINESSES</a:t>
            </a:r>
            <a:r>
              <a:rPr lang="es"/>
              <a:t> WILL GET RETURN ON INVESTMENT</a:t>
            </a:r>
            <a:endParaRPr/>
          </a:p>
        </p:txBody>
      </p:sp>
      <p:sp>
        <p:nvSpPr>
          <p:cNvPr id="392" name="Google Shape;392;p48"/>
          <p:cNvSpPr txBox="1"/>
          <p:nvPr>
            <p:ph idx="8" type="subTitle"/>
          </p:nvPr>
        </p:nvSpPr>
        <p:spPr>
          <a:xfrm>
            <a:off x="4213664" y="3914208"/>
            <a:ext cx="2586000" cy="74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In addition to reduced energy costs as a result of better insulation, when extreme weather events occur, the investments on climate adaptive measures will increasingly save money and prevent uncalculated costs.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49"/>
          <p:cNvPicPr preferRelativeResize="0"/>
          <p:nvPr/>
        </p:nvPicPr>
        <p:blipFill rotWithShape="1">
          <a:blip r:embed="rId3">
            <a:alphaModFix/>
          </a:blip>
          <a:srcRect b="0" l="0" r="-1286" t="0"/>
          <a:stretch/>
        </p:blipFill>
        <p:spPr>
          <a:xfrm>
            <a:off x="1948200" y="541750"/>
            <a:ext cx="7374397" cy="4059901"/>
          </a:xfrm>
          <a:prstGeom prst="rect">
            <a:avLst/>
          </a:prstGeom>
          <a:noFill/>
          <a:ln>
            <a:noFill/>
          </a:ln>
        </p:spPr>
      </p:pic>
      <p:sp>
        <p:nvSpPr>
          <p:cNvPr id="398" name="Google Shape;398;p49"/>
          <p:cNvSpPr/>
          <p:nvPr/>
        </p:nvSpPr>
        <p:spPr>
          <a:xfrm rot="5400000">
            <a:off x="-752200" y="2013850"/>
            <a:ext cx="4059900" cy="1115700"/>
          </a:xfrm>
          <a:prstGeom prst="rect">
            <a:avLst/>
          </a:prstGeom>
          <a:solidFill>
            <a:srgbClr val="1666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9" name="Google Shape;399;p49"/>
          <p:cNvPicPr preferRelativeResize="0"/>
          <p:nvPr/>
        </p:nvPicPr>
        <p:blipFill rotWithShape="1">
          <a:blip r:embed="rId4">
            <a:alphaModFix/>
          </a:blip>
          <a:srcRect b="0" l="0" r="0" t="16387"/>
          <a:stretch/>
        </p:blipFill>
        <p:spPr>
          <a:xfrm>
            <a:off x="1948200" y="541750"/>
            <a:ext cx="7278400" cy="4059900"/>
          </a:xfrm>
          <a:prstGeom prst="rect">
            <a:avLst/>
          </a:prstGeom>
          <a:noFill/>
          <a:ln>
            <a:noFill/>
          </a:ln>
        </p:spPr>
      </p:pic>
      <p:sp>
        <p:nvSpPr>
          <p:cNvPr id="400" name="Google Shape;400;p49"/>
          <p:cNvSpPr/>
          <p:nvPr/>
        </p:nvSpPr>
        <p:spPr>
          <a:xfrm flipH="1" rot="-5400000">
            <a:off x="3168750" y="1947125"/>
            <a:ext cx="1440300" cy="3881400"/>
          </a:xfrm>
          <a:prstGeom prst="rect">
            <a:avLst/>
          </a:prstGeom>
          <a:solidFill>
            <a:srgbClr val="16668A">
              <a:alpha val="77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49"/>
          <p:cNvSpPr txBox="1"/>
          <p:nvPr>
            <p:ph type="ctrTitle"/>
          </p:nvPr>
        </p:nvSpPr>
        <p:spPr>
          <a:xfrm rot="-5400000">
            <a:off x="-343101" y="1759150"/>
            <a:ext cx="2888100" cy="8979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s">
                <a:solidFill>
                  <a:schemeClr val="lt1"/>
                </a:solidFill>
              </a:rPr>
              <a:t>NOW</a:t>
            </a:r>
            <a:endParaRPr>
              <a:solidFill>
                <a:schemeClr val="lt1"/>
              </a:solidFill>
            </a:endParaRPr>
          </a:p>
        </p:txBody>
      </p:sp>
      <p:sp>
        <p:nvSpPr>
          <p:cNvPr id="402" name="Google Shape;402;p49"/>
          <p:cNvSpPr txBox="1"/>
          <p:nvPr>
            <p:ph idx="1" type="subTitle"/>
          </p:nvPr>
        </p:nvSpPr>
        <p:spPr>
          <a:xfrm>
            <a:off x="2117847" y="3380460"/>
            <a:ext cx="2951400" cy="295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solidFill>
                  <a:schemeClr val="lt1"/>
                </a:solidFill>
              </a:rPr>
              <a:t>Many business parks are still grey, concrete areas that are not adapted to a changing climate yet. During intense weather events, these areas are not a preferable place to be due to their disability to cope with these weather extremes.</a:t>
            </a:r>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50"/>
          <p:cNvSpPr/>
          <p:nvPr/>
        </p:nvSpPr>
        <p:spPr>
          <a:xfrm flipH="1" rot="-5400000">
            <a:off x="5836301" y="2013850"/>
            <a:ext cx="4059900" cy="1115700"/>
          </a:xfrm>
          <a:prstGeom prst="rect">
            <a:avLst/>
          </a:prstGeom>
          <a:solidFill>
            <a:srgbClr val="1666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50"/>
          <p:cNvSpPr/>
          <p:nvPr/>
        </p:nvSpPr>
        <p:spPr>
          <a:xfrm rot="5400000">
            <a:off x="4527603" y="1947125"/>
            <a:ext cx="1440300" cy="3881400"/>
          </a:xfrm>
          <a:prstGeom prst="rect">
            <a:avLst/>
          </a:prstGeom>
          <a:solidFill>
            <a:srgbClr val="16668A">
              <a:alpha val="607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50"/>
          <p:cNvSpPr txBox="1"/>
          <p:nvPr>
            <p:ph idx="1" type="subTitle"/>
          </p:nvPr>
        </p:nvSpPr>
        <p:spPr>
          <a:xfrm flipH="1">
            <a:off x="4189625" y="3380460"/>
            <a:ext cx="2951400" cy="295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solidFill>
                  <a:schemeClr val="lt1"/>
                </a:solidFill>
              </a:rPr>
              <a:t>A greener business park is more climate adaptive, has many permeable surfaces and much space for green and biodiversity. </a:t>
            </a:r>
            <a:endParaRPr>
              <a:solidFill>
                <a:schemeClr val="lt1"/>
              </a:solidFill>
            </a:endParaRPr>
          </a:p>
        </p:txBody>
      </p:sp>
      <p:sp>
        <p:nvSpPr>
          <p:cNvPr id="410" name="Google Shape;410;p50"/>
          <p:cNvSpPr txBox="1"/>
          <p:nvPr>
            <p:ph type="ctrTitle"/>
          </p:nvPr>
        </p:nvSpPr>
        <p:spPr>
          <a:xfrm rot="5400000">
            <a:off x="6612409" y="1752564"/>
            <a:ext cx="2888100" cy="897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solidFill>
                  <a:schemeClr val="lt1"/>
                </a:solidFill>
              </a:rPr>
              <a:t>FUTURE</a:t>
            </a:r>
            <a:endParaRPr>
              <a:solidFill>
                <a:schemeClr val="lt1"/>
              </a:solidFill>
            </a:endParaRPr>
          </a:p>
        </p:txBody>
      </p:sp>
      <p:pic>
        <p:nvPicPr>
          <p:cNvPr id="411" name="Google Shape;411;p50"/>
          <p:cNvPicPr preferRelativeResize="0"/>
          <p:nvPr/>
        </p:nvPicPr>
        <p:blipFill>
          <a:blip r:embed="rId3">
            <a:alphaModFix/>
          </a:blip>
          <a:stretch>
            <a:fillRect/>
          </a:stretch>
        </p:blipFill>
        <p:spPr>
          <a:xfrm>
            <a:off x="-6" y="0"/>
            <a:ext cx="3428163" cy="5143501"/>
          </a:xfrm>
          <a:prstGeom prst="rect">
            <a:avLst/>
          </a:prstGeom>
          <a:noFill/>
          <a:ln>
            <a:noFill/>
          </a:ln>
        </p:spPr>
      </p:pic>
      <p:pic>
        <p:nvPicPr>
          <p:cNvPr id="412" name="Google Shape;412;p50"/>
          <p:cNvPicPr preferRelativeResize="0"/>
          <p:nvPr/>
        </p:nvPicPr>
        <p:blipFill rotWithShape="1">
          <a:blip r:embed="rId4">
            <a:alphaModFix/>
          </a:blip>
          <a:srcRect b="0" l="0" r="25865" t="0"/>
          <a:stretch/>
        </p:blipFill>
        <p:spPr>
          <a:xfrm>
            <a:off x="3580550" y="541750"/>
            <a:ext cx="3607901" cy="2495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id="417" name="Google Shape;417;p51"/>
          <p:cNvPicPr preferRelativeResize="0"/>
          <p:nvPr/>
        </p:nvPicPr>
        <p:blipFill rotWithShape="1">
          <a:blip r:embed="rId3">
            <a:alphaModFix/>
          </a:blip>
          <a:srcRect b="26341" l="0" r="0" t="29638"/>
          <a:stretch/>
        </p:blipFill>
        <p:spPr>
          <a:xfrm>
            <a:off x="2638425" y="1920174"/>
            <a:ext cx="4600576" cy="1303200"/>
          </a:xfrm>
          <a:prstGeom prst="rect">
            <a:avLst/>
          </a:prstGeom>
          <a:noFill/>
          <a:ln>
            <a:noFill/>
          </a:ln>
        </p:spPr>
      </p:pic>
      <p:pic>
        <p:nvPicPr>
          <p:cNvPr id="418" name="Google Shape;418;p51"/>
          <p:cNvPicPr preferRelativeResize="0"/>
          <p:nvPr/>
        </p:nvPicPr>
        <p:blipFill rotWithShape="1">
          <a:blip r:embed="rId4">
            <a:alphaModFix/>
          </a:blip>
          <a:srcRect b="20886" l="0" r="0" t="60233"/>
          <a:stretch/>
        </p:blipFill>
        <p:spPr>
          <a:xfrm>
            <a:off x="-2725" y="3300350"/>
            <a:ext cx="4600576" cy="1303199"/>
          </a:xfrm>
          <a:prstGeom prst="rect">
            <a:avLst/>
          </a:prstGeom>
          <a:noFill/>
          <a:ln>
            <a:noFill/>
          </a:ln>
        </p:spPr>
      </p:pic>
      <p:sp>
        <p:nvSpPr>
          <p:cNvPr id="419" name="Google Shape;419;p51"/>
          <p:cNvSpPr txBox="1"/>
          <p:nvPr>
            <p:ph idx="1" type="subTitle"/>
          </p:nvPr>
        </p:nvSpPr>
        <p:spPr>
          <a:xfrm flipH="1">
            <a:off x="352200" y="2418700"/>
            <a:ext cx="2214900" cy="75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s"/>
              <a:t>As an attractive and affordable option, rain barrels retain water when it is in overflow and let it go into the ground when plants could use it. </a:t>
            </a:r>
            <a:endParaRPr/>
          </a:p>
        </p:txBody>
      </p:sp>
      <p:pic>
        <p:nvPicPr>
          <p:cNvPr id="420" name="Google Shape;420;p51"/>
          <p:cNvPicPr preferRelativeResize="0"/>
          <p:nvPr/>
        </p:nvPicPr>
        <p:blipFill rotWithShape="1">
          <a:blip r:embed="rId5">
            <a:alphaModFix/>
          </a:blip>
          <a:srcRect b="28791" l="0" r="0" t="28791"/>
          <a:stretch/>
        </p:blipFill>
        <p:spPr>
          <a:xfrm>
            <a:off x="0" y="540000"/>
            <a:ext cx="4600573" cy="1303202"/>
          </a:xfrm>
          <a:prstGeom prst="rect">
            <a:avLst/>
          </a:prstGeom>
          <a:noFill/>
          <a:ln>
            <a:noFill/>
          </a:ln>
        </p:spPr>
      </p:pic>
      <p:sp>
        <p:nvSpPr>
          <p:cNvPr id="421" name="Google Shape;421;p51"/>
          <p:cNvSpPr/>
          <p:nvPr/>
        </p:nvSpPr>
        <p:spPr>
          <a:xfrm>
            <a:off x="3924225" y="540000"/>
            <a:ext cx="2716200" cy="512100"/>
          </a:xfrm>
          <a:prstGeom prst="rect">
            <a:avLst/>
          </a:prstGeom>
          <a:solidFill>
            <a:srgbClr val="16668A">
              <a:alpha val="77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51"/>
          <p:cNvSpPr txBox="1"/>
          <p:nvPr>
            <p:ph idx="6" type="ctrTitle"/>
          </p:nvPr>
        </p:nvSpPr>
        <p:spPr>
          <a:xfrm rot="5400000">
            <a:off x="6917630" y="1407498"/>
            <a:ext cx="2449800" cy="487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POTENTIAL SOLUTIONS</a:t>
            </a:r>
            <a:endParaRPr/>
          </a:p>
        </p:txBody>
      </p:sp>
      <p:sp>
        <p:nvSpPr>
          <p:cNvPr id="423" name="Google Shape;423;p51"/>
          <p:cNvSpPr/>
          <p:nvPr/>
        </p:nvSpPr>
        <p:spPr>
          <a:xfrm>
            <a:off x="3924225" y="3300350"/>
            <a:ext cx="4290900" cy="512100"/>
          </a:xfrm>
          <a:prstGeom prst="rect">
            <a:avLst/>
          </a:prstGeom>
          <a:solidFill>
            <a:srgbClr val="16668A">
              <a:alpha val="77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51"/>
          <p:cNvSpPr/>
          <p:nvPr/>
        </p:nvSpPr>
        <p:spPr>
          <a:xfrm flipH="1">
            <a:off x="598500" y="1920175"/>
            <a:ext cx="2716200" cy="512100"/>
          </a:xfrm>
          <a:prstGeom prst="rect">
            <a:avLst/>
          </a:prstGeom>
          <a:solidFill>
            <a:srgbClr val="16668A">
              <a:alpha val="77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51"/>
          <p:cNvSpPr txBox="1"/>
          <p:nvPr>
            <p:ph type="ctrTitle"/>
          </p:nvPr>
        </p:nvSpPr>
        <p:spPr>
          <a:xfrm>
            <a:off x="352200" y="2047350"/>
            <a:ext cx="2214900" cy="3849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s">
                <a:solidFill>
                  <a:schemeClr val="lt1"/>
                </a:solidFill>
              </a:rPr>
              <a:t>RAIN BARRELS</a:t>
            </a:r>
            <a:endParaRPr>
              <a:solidFill>
                <a:schemeClr val="lt1"/>
              </a:solidFill>
            </a:endParaRPr>
          </a:p>
        </p:txBody>
      </p:sp>
      <p:sp>
        <p:nvSpPr>
          <p:cNvPr id="426" name="Google Shape;426;p51"/>
          <p:cNvSpPr txBox="1"/>
          <p:nvPr>
            <p:ph idx="2" type="subTitle"/>
          </p:nvPr>
        </p:nvSpPr>
        <p:spPr>
          <a:xfrm>
            <a:off x="4682003" y="1022199"/>
            <a:ext cx="1960200" cy="111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Next to bringing large aesthetic value, green roofs realise better insulation, water retention and biodiversity.</a:t>
            </a:r>
            <a:endParaRPr/>
          </a:p>
        </p:txBody>
      </p:sp>
      <p:sp>
        <p:nvSpPr>
          <p:cNvPr id="427" name="Google Shape;427;p51"/>
          <p:cNvSpPr txBox="1"/>
          <p:nvPr>
            <p:ph idx="3" type="ctrTitle"/>
          </p:nvPr>
        </p:nvSpPr>
        <p:spPr>
          <a:xfrm>
            <a:off x="4682003" y="664293"/>
            <a:ext cx="2619300" cy="384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solidFill>
                  <a:schemeClr val="lt1"/>
                </a:solidFill>
              </a:rPr>
              <a:t>GREEN ROOFS</a:t>
            </a:r>
            <a:endParaRPr>
              <a:solidFill>
                <a:schemeClr val="lt1"/>
              </a:solidFill>
            </a:endParaRPr>
          </a:p>
        </p:txBody>
      </p:sp>
      <p:sp>
        <p:nvSpPr>
          <p:cNvPr id="428" name="Google Shape;428;p51"/>
          <p:cNvSpPr txBox="1"/>
          <p:nvPr>
            <p:ph idx="4" type="subTitle"/>
          </p:nvPr>
        </p:nvSpPr>
        <p:spPr>
          <a:xfrm>
            <a:off x="4682003" y="3788925"/>
            <a:ext cx="2214900" cy="111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These provide more possibility for water to be retained. Which is good for the groundwater levels, but also reduces flood risk.</a:t>
            </a:r>
            <a:endParaRPr/>
          </a:p>
        </p:txBody>
      </p:sp>
      <p:sp>
        <p:nvSpPr>
          <p:cNvPr id="429" name="Google Shape;429;p51"/>
          <p:cNvSpPr txBox="1"/>
          <p:nvPr>
            <p:ph idx="5" type="ctrTitle"/>
          </p:nvPr>
        </p:nvSpPr>
        <p:spPr>
          <a:xfrm>
            <a:off x="4681998" y="3436800"/>
            <a:ext cx="3849900" cy="384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a:solidFill>
                  <a:schemeClr val="lt1"/>
                </a:solidFill>
              </a:rPr>
              <a:t>PERMEABLE PARKING SPOTS</a:t>
            </a:r>
            <a:endParaRPr>
              <a:solidFill>
                <a:schemeClr val="lt1"/>
              </a:solidFill>
            </a:endParaRPr>
          </a:p>
        </p:txBody>
      </p:sp>
      <p:pic>
        <p:nvPicPr>
          <p:cNvPr id="430" name="Google Shape;430;p51"/>
          <p:cNvPicPr preferRelativeResize="0"/>
          <p:nvPr/>
        </p:nvPicPr>
        <p:blipFill rotWithShape="1">
          <a:blip r:embed="rId6">
            <a:alphaModFix/>
          </a:blip>
          <a:srcRect b="37050" l="0" r="0" t="5048"/>
          <a:stretch/>
        </p:blipFill>
        <p:spPr>
          <a:xfrm>
            <a:off x="-2725" y="540000"/>
            <a:ext cx="4600576" cy="1303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Engineering Project Proposal by Slidesgo">
  <a:themeElements>
    <a:clrScheme name="Simple Light">
      <a:dk1>
        <a:srgbClr val="434343"/>
      </a:dk1>
      <a:lt1>
        <a:srgbClr val="FFFFFF"/>
      </a:lt1>
      <a:dk2>
        <a:srgbClr val="595959"/>
      </a:dk2>
      <a:lt2>
        <a:srgbClr val="EEEEEE"/>
      </a:lt2>
      <a:accent1>
        <a:srgbClr val="387771"/>
      </a:accent1>
      <a:accent2>
        <a:srgbClr val="212121"/>
      </a:accent2>
      <a:accent3>
        <a:srgbClr val="C9E3D9"/>
      </a:accent3>
      <a:accent4>
        <a:srgbClr val="289C91"/>
      </a:accent4>
      <a:accent5>
        <a:srgbClr val="619792"/>
      </a:accent5>
      <a:accent6>
        <a:srgbClr val="384C4B"/>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ngineering Project Proposal by Slidesgo">
  <a:themeElements>
    <a:clrScheme name="Simple Light">
      <a:dk1>
        <a:srgbClr val="434343"/>
      </a:dk1>
      <a:lt1>
        <a:srgbClr val="FFFFFF"/>
      </a:lt1>
      <a:dk2>
        <a:srgbClr val="595959"/>
      </a:dk2>
      <a:lt2>
        <a:srgbClr val="EEEEEE"/>
      </a:lt2>
      <a:accent1>
        <a:srgbClr val="387771"/>
      </a:accent1>
      <a:accent2>
        <a:srgbClr val="212121"/>
      </a:accent2>
      <a:accent3>
        <a:srgbClr val="9ECFCB"/>
      </a:accent3>
      <a:accent4>
        <a:srgbClr val="289C91"/>
      </a:accent4>
      <a:accent5>
        <a:srgbClr val="619792"/>
      </a:accent5>
      <a:accent6>
        <a:srgbClr val="384C4B"/>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